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05" r:id="rId2"/>
    <p:sldId id="359" r:id="rId3"/>
    <p:sldId id="371" r:id="rId4"/>
    <p:sldId id="372" r:id="rId5"/>
    <p:sldId id="373" r:id="rId6"/>
    <p:sldId id="368" r:id="rId7"/>
    <p:sldId id="375" r:id="rId8"/>
    <p:sldId id="379" r:id="rId9"/>
    <p:sldId id="376" r:id="rId10"/>
    <p:sldId id="377" r:id="rId11"/>
    <p:sldId id="378" r:id="rId12"/>
    <p:sldId id="370" r:id="rId13"/>
    <p:sldId id="374" r:id="rId14"/>
    <p:sldId id="380" r:id="rId15"/>
    <p:sldId id="381" r:id="rId16"/>
    <p:sldId id="383" r:id="rId17"/>
    <p:sldId id="382" r:id="rId18"/>
    <p:sldId id="384" r:id="rId19"/>
    <p:sldId id="385" r:id="rId20"/>
    <p:sldId id="336" r:id="rId21"/>
  </p:sldIdLst>
  <p:sldSz cx="9144000" cy="5715000" type="screen16x10"/>
  <p:notesSz cx="6858000" cy="9144000"/>
  <p:defaultTextStyle>
    <a:defPPr>
      <a:defRPr lang="en-US"/>
    </a:defPPr>
    <a:lvl1pPr marL="0" algn="l" defTabSz="40503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5037" algn="l" defTabSz="40503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10073" algn="l" defTabSz="40503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15109" algn="l" defTabSz="40503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20144" algn="l" defTabSz="40503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25180" algn="l" defTabSz="40503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30216" algn="l" defTabSz="40503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35253" algn="l" defTabSz="40503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40289" algn="l" defTabSz="40503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2538EB8-740A-E04A-89E1-AF5DCF4D0724}">
          <p14:sldIdLst>
            <p14:sldId id="305"/>
            <p14:sldId id="359"/>
            <p14:sldId id="371"/>
            <p14:sldId id="372"/>
            <p14:sldId id="373"/>
            <p14:sldId id="368"/>
            <p14:sldId id="375"/>
            <p14:sldId id="379"/>
            <p14:sldId id="376"/>
            <p14:sldId id="377"/>
            <p14:sldId id="378"/>
            <p14:sldId id="370"/>
            <p14:sldId id="374"/>
            <p14:sldId id="380"/>
            <p14:sldId id="381"/>
            <p14:sldId id="383"/>
            <p14:sldId id="382"/>
            <p14:sldId id="384"/>
            <p14:sldId id="385"/>
            <p14:sldId id="3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71">
          <p15:clr>
            <a:srgbClr val="A4A3A4"/>
          </p15:clr>
        </p15:guide>
        <p15:guide id="2" pos="269">
          <p15:clr>
            <a:srgbClr val="A4A3A4"/>
          </p15:clr>
        </p15:guide>
        <p15:guide id="3" pos="54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3EBF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70" autoAdjust="0"/>
    <p:restoredTop sz="98896" autoAdjust="0"/>
  </p:normalViewPr>
  <p:slideViewPr>
    <p:cSldViewPr snapToGrid="0" snapToObjects="1">
      <p:cViewPr varScale="1">
        <p:scale>
          <a:sx n="128" d="100"/>
          <a:sy n="128" d="100"/>
        </p:scale>
        <p:origin x="981" y="72"/>
      </p:cViewPr>
      <p:guideLst>
        <p:guide orient="horz" pos="171"/>
        <p:guide pos="269"/>
        <p:guide pos="545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3" d="100"/>
        <a:sy n="6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D1F4-EB9B-8D4C-8330-A7FD24F71DA8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3FAAED-601C-2E42-A5D2-7D875446EB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7862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FB5DB0-7631-C740-8B9A-54252701A623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6955A8-62FB-E247-BFB6-6D96B50CB5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0409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0503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05037" algn="l" defTabSz="40503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810073" algn="l" defTabSz="40503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215109" algn="l" defTabSz="40503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620144" algn="l" defTabSz="40503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025180" algn="l" defTabSz="40503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30216" algn="l" defTabSz="40503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835253" algn="l" defTabSz="40503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240289" algn="l" defTabSz="40503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883958" y="2156436"/>
            <a:ext cx="3383973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883958" y="2642936"/>
            <a:ext cx="338397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2883961" y="1967249"/>
            <a:ext cx="3381371" cy="36000"/>
            <a:chOff x="428625" y="3767667"/>
            <a:chExt cx="3263900" cy="69400"/>
          </a:xfrm>
        </p:grpSpPr>
        <p:sp>
          <p:nvSpPr>
            <p:cNvPr id="2" name="Rectangle 1"/>
            <p:cNvSpPr/>
            <p:nvPr userDrawn="1"/>
          </p:nvSpPr>
          <p:spPr>
            <a:xfrm>
              <a:off x="428625" y="3767667"/>
              <a:ext cx="815975" cy="6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1244600" y="3767667"/>
              <a:ext cx="815975" cy="69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060575" y="3767667"/>
              <a:ext cx="815975" cy="6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2876550" y="3767667"/>
              <a:ext cx="815975" cy="6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2899304" y="3003414"/>
            <a:ext cx="3366029" cy="128072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539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467786" y="14417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995892" y="1786533"/>
            <a:ext cx="1760008" cy="21732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52439" y="2136158"/>
            <a:ext cx="2303461" cy="195324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</a:t>
            </a:r>
            <a:r>
              <a:rPr lang="en-US" dirty="0"/>
              <a:t> </a:t>
            </a:r>
            <a:r>
              <a:rPr lang="en-US" dirty="0" err="1"/>
              <a:t>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males </a:t>
            </a:r>
            <a:r>
              <a:rPr lang="en-US" dirty="0" err="1"/>
              <a:t>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995892" y="1437161"/>
            <a:ext cx="1760008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Chort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endParaRPr lang="es-ES_tradnl" dirty="0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3401486" y="14417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3929592" y="1786533"/>
            <a:ext cx="1760008" cy="21732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3386139" y="2136158"/>
            <a:ext cx="2303461" cy="195324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</a:t>
            </a:r>
            <a:r>
              <a:rPr lang="en-US" dirty="0"/>
              <a:t> </a:t>
            </a:r>
            <a:r>
              <a:rPr lang="en-US" dirty="0" err="1"/>
              <a:t>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males </a:t>
            </a:r>
            <a:r>
              <a:rPr lang="en-US" dirty="0" err="1"/>
              <a:t>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3929592" y="1437161"/>
            <a:ext cx="1760008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Chort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endParaRPr lang="es-ES_tradnl" dirty="0"/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60" hasCustomPrompt="1"/>
          </p:nvPr>
        </p:nvSpPr>
        <p:spPr>
          <a:xfrm>
            <a:off x="6381224" y="14417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61" hasCustomPrompt="1"/>
          </p:nvPr>
        </p:nvSpPr>
        <p:spPr>
          <a:xfrm>
            <a:off x="6909330" y="1786533"/>
            <a:ext cx="1760008" cy="21732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62" hasCustomPrompt="1"/>
          </p:nvPr>
        </p:nvSpPr>
        <p:spPr>
          <a:xfrm>
            <a:off x="6365877" y="2136158"/>
            <a:ext cx="2303461" cy="195324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</a:t>
            </a:r>
            <a:r>
              <a:rPr lang="en-US" dirty="0"/>
              <a:t> </a:t>
            </a:r>
            <a:r>
              <a:rPr lang="en-US" dirty="0" err="1"/>
              <a:t>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males </a:t>
            </a:r>
            <a:r>
              <a:rPr lang="en-US" dirty="0" err="1"/>
              <a:t>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63" hasCustomPrompt="1"/>
          </p:nvPr>
        </p:nvSpPr>
        <p:spPr>
          <a:xfrm>
            <a:off x="6909330" y="1437161"/>
            <a:ext cx="1760008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Chort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endParaRPr lang="es-ES_tradnl" dirty="0"/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443971" y="4636475"/>
            <a:ext cx="823012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4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7038" y="4257826"/>
            <a:ext cx="824706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Put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cxnSp>
        <p:nvCxnSpPr>
          <p:cNvPr id="50" name="Straight Connector 49"/>
          <p:cNvCxnSpPr/>
          <p:nvPr userDrawn="1"/>
        </p:nvCxnSpPr>
        <p:spPr>
          <a:xfrm>
            <a:off x="3086100" y="1437161"/>
            <a:ext cx="0" cy="2649138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 userDrawn="1"/>
        </p:nvCxnSpPr>
        <p:spPr>
          <a:xfrm>
            <a:off x="6019800" y="1437161"/>
            <a:ext cx="0" cy="2649138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03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3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6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4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9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452438" y="3791262"/>
            <a:ext cx="652462" cy="65246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513294" y="38293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206500" y="4227948"/>
            <a:ext cx="15494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52439" y="45491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72" name="Rounded Rectangle 71"/>
          <p:cNvSpPr/>
          <p:nvPr userDrawn="1"/>
        </p:nvSpPr>
        <p:spPr>
          <a:xfrm>
            <a:off x="3401486" y="3791262"/>
            <a:ext cx="652462" cy="652462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3462342" y="38293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4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4165600" y="4227948"/>
            <a:ext cx="15494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5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3411539" y="45491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76" name="Rounded Rectangle 75"/>
          <p:cNvSpPr/>
          <p:nvPr userDrawn="1"/>
        </p:nvSpPr>
        <p:spPr>
          <a:xfrm>
            <a:off x="6378577" y="3791262"/>
            <a:ext cx="652462" cy="652462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6439433" y="38293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7132638" y="4227948"/>
            <a:ext cx="15494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9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6378577" y="45491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206500" y="3795045"/>
            <a:ext cx="15494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4165600" y="3795045"/>
            <a:ext cx="15494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2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7132638" y="3795045"/>
            <a:ext cx="15494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</p:spTree>
    <p:extLst>
      <p:ext uri="{BB962C8B-B14F-4D97-AF65-F5344CB8AC3E}">
        <p14:creationId xmlns:p14="http://schemas.microsoft.com/office/powerpoint/2010/main" val="215714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8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1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4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animBg="1"/>
      <p:bldP spid="7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animBg="1"/>
      <p:bldP spid="7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ic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452438" y="1429481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513294" y="1467581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354138" y="1286933"/>
            <a:ext cx="3090862" cy="36679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354139" y="1687591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32" name="Rounded Rectangle 31"/>
          <p:cNvSpPr/>
          <p:nvPr userDrawn="1"/>
        </p:nvSpPr>
        <p:spPr>
          <a:xfrm>
            <a:off x="452438" y="2661381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513294" y="2699481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1354138" y="2518833"/>
            <a:ext cx="3090862" cy="36679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1354139" y="2919491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40" name="Rounded Rectangle 39"/>
          <p:cNvSpPr/>
          <p:nvPr userDrawn="1"/>
        </p:nvSpPr>
        <p:spPr>
          <a:xfrm>
            <a:off x="452438" y="3893281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513294" y="3931381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1354138" y="3750733"/>
            <a:ext cx="3090862" cy="36679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1354139" y="4151391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5865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8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1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conic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8029576" y="1543781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8090432" y="1581881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816476" y="1401233"/>
            <a:ext cx="3090862" cy="36679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816477" y="1801891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32" name="Rounded Rectangle 31"/>
          <p:cNvSpPr/>
          <p:nvPr userDrawn="1"/>
        </p:nvSpPr>
        <p:spPr>
          <a:xfrm>
            <a:off x="8029576" y="2775681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8090432" y="2813781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4816476" y="2633133"/>
            <a:ext cx="3090862" cy="36679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4816477" y="3033791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40" name="Rounded Rectangle 39"/>
          <p:cNvSpPr/>
          <p:nvPr userDrawn="1"/>
        </p:nvSpPr>
        <p:spPr>
          <a:xfrm>
            <a:off x="8029576" y="4007581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8090432" y="4045681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4816476" y="3865033"/>
            <a:ext cx="3090862" cy="36679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4816477" y="4265691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8463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8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1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27039" y="1388534"/>
            <a:ext cx="1574804" cy="1574804"/>
          </a:xfrm>
          <a:custGeom>
            <a:avLst/>
            <a:gdLst/>
            <a:ahLst/>
            <a:cxnLst/>
            <a:rect l="l" t="t" r="r" b="b"/>
            <a:pathLst>
              <a:path w="2133600" h="2133600">
                <a:moveTo>
                  <a:pt x="355607" y="0"/>
                </a:moveTo>
                <a:lnTo>
                  <a:pt x="1777993" y="0"/>
                </a:lnTo>
                <a:cubicBezTo>
                  <a:pt x="1974389" y="0"/>
                  <a:pt x="2133600" y="159211"/>
                  <a:pt x="2133600" y="355607"/>
                </a:cubicBezTo>
                <a:lnTo>
                  <a:pt x="2133600" y="1777993"/>
                </a:lnTo>
                <a:cubicBezTo>
                  <a:pt x="2133600" y="1974389"/>
                  <a:pt x="1974389" y="2133600"/>
                  <a:pt x="1777993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7038" y="3097909"/>
            <a:ext cx="1574804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27038" y="3465879"/>
            <a:ext cx="1574804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27039" y="3723989"/>
            <a:ext cx="1574804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004133" y="4390901"/>
            <a:ext cx="493333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40"/>
          </p:nvPr>
        </p:nvSpPr>
        <p:spPr>
          <a:xfrm>
            <a:off x="2594505" y="1388534"/>
            <a:ext cx="1574804" cy="1574804"/>
          </a:xfrm>
          <a:custGeom>
            <a:avLst/>
            <a:gdLst/>
            <a:ahLst/>
            <a:cxnLst/>
            <a:rect l="l" t="t" r="r" b="b"/>
            <a:pathLst>
              <a:path w="2133600" h="2133600">
                <a:moveTo>
                  <a:pt x="355607" y="0"/>
                </a:moveTo>
                <a:lnTo>
                  <a:pt x="1777993" y="0"/>
                </a:lnTo>
                <a:cubicBezTo>
                  <a:pt x="1974389" y="0"/>
                  <a:pt x="2133600" y="159211"/>
                  <a:pt x="2133600" y="355607"/>
                </a:cubicBezTo>
                <a:lnTo>
                  <a:pt x="2133600" y="1777993"/>
                </a:lnTo>
                <a:cubicBezTo>
                  <a:pt x="2133600" y="1974389"/>
                  <a:pt x="1974389" y="2133600"/>
                  <a:pt x="1777993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2594504" y="3097909"/>
            <a:ext cx="1574804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2594504" y="3465879"/>
            <a:ext cx="1574804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594505" y="3723989"/>
            <a:ext cx="1574804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3171599" y="4390901"/>
            <a:ext cx="493333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45"/>
          </p:nvPr>
        </p:nvSpPr>
        <p:spPr>
          <a:xfrm>
            <a:off x="4846635" y="1388534"/>
            <a:ext cx="1574804" cy="1574804"/>
          </a:xfrm>
          <a:custGeom>
            <a:avLst/>
            <a:gdLst/>
            <a:ahLst/>
            <a:cxnLst/>
            <a:rect l="l" t="t" r="r" b="b"/>
            <a:pathLst>
              <a:path w="2133600" h="2133600">
                <a:moveTo>
                  <a:pt x="355607" y="0"/>
                </a:moveTo>
                <a:lnTo>
                  <a:pt x="1777993" y="0"/>
                </a:lnTo>
                <a:cubicBezTo>
                  <a:pt x="1974389" y="0"/>
                  <a:pt x="2133600" y="159211"/>
                  <a:pt x="2133600" y="355607"/>
                </a:cubicBezTo>
                <a:lnTo>
                  <a:pt x="2133600" y="1777993"/>
                </a:lnTo>
                <a:cubicBezTo>
                  <a:pt x="2133600" y="1974389"/>
                  <a:pt x="1974389" y="2133600"/>
                  <a:pt x="1777993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4846634" y="3097909"/>
            <a:ext cx="1574804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4846634" y="3465879"/>
            <a:ext cx="1574804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4846635" y="3723989"/>
            <a:ext cx="1574804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5423729" y="4390901"/>
            <a:ext cx="493333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50"/>
          </p:nvPr>
        </p:nvSpPr>
        <p:spPr>
          <a:xfrm>
            <a:off x="7107234" y="1388534"/>
            <a:ext cx="1574804" cy="1574804"/>
          </a:xfrm>
          <a:custGeom>
            <a:avLst/>
            <a:gdLst/>
            <a:ahLst/>
            <a:cxnLst/>
            <a:rect l="l" t="t" r="r" b="b"/>
            <a:pathLst>
              <a:path w="2133600" h="2133600">
                <a:moveTo>
                  <a:pt x="355607" y="0"/>
                </a:moveTo>
                <a:lnTo>
                  <a:pt x="1777993" y="0"/>
                </a:lnTo>
                <a:cubicBezTo>
                  <a:pt x="1974389" y="0"/>
                  <a:pt x="2133600" y="159211"/>
                  <a:pt x="2133600" y="355607"/>
                </a:cubicBezTo>
                <a:lnTo>
                  <a:pt x="2133600" y="1777993"/>
                </a:lnTo>
                <a:cubicBezTo>
                  <a:pt x="2133600" y="1974389"/>
                  <a:pt x="1974389" y="2133600"/>
                  <a:pt x="1777993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7107233" y="3097909"/>
            <a:ext cx="1574804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7107233" y="3465879"/>
            <a:ext cx="1574804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7107234" y="3723989"/>
            <a:ext cx="1574804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7684328" y="4390901"/>
            <a:ext cx="493333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2298700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4508500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6769100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28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800"/>
                            </p:stCondLst>
                            <p:childTnLst>
                              <p:par>
                                <p:cTn id="4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1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3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4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900"/>
                            </p:stCondLst>
                            <p:childTnLst>
                              <p:par>
                                <p:cTn id="74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4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2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3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500"/>
                            </p:stCondLst>
                            <p:childTnLst>
                              <p:par>
                                <p:cTn id="9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000"/>
                            </p:stCondLst>
                            <p:childTnLst>
                              <p:par>
                                <p:cTn id="10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4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8300"/>
                            </p:stCondLst>
                            <p:childTnLst>
                              <p:par>
                                <p:cTn id="1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3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3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/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27039" y="1371601"/>
            <a:ext cx="1465260" cy="1490134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427038" y="2861734"/>
            <a:ext cx="1465260" cy="101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7038" y="3072509"/>
            <a:ext cx="1465259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27038" y="3440479"/>
            <a:ext cx="14652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27039" y="3698589"/>
            <a:ext cx="146525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991434" y="4365501"/>
            <a:ext cx="459016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40"/>
          </p:nvPr>
        </p:nvSpPr>
        <p:spPr>
          <a:xfrm>
            <a:off x="2128841" y="1371601"/>
            <a:ext cx="1465260" cy="1490134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9" name="Rectangle 38"/>
          <p:cNvSpPr/>
          <p:nvPr userDrawn="1"/>
        </p:nvSpPr>
        <p:spPr>
          <a:xfrm>
            <a:off x="2128840" y="2861734"/>
            <a:ext cx="1465260" cy="101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2128840" y="3072509"/>
            <a:ext cx="1465259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2128840" y="3440479"/>
            <a:ext cx="14652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128841" y="3698589"/>
            <a:ext cx="146525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2693236" y="4365501"/>
            <a:ext cx="459016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45"/>
          </p:nvPr>
        </p:nvSpPr>
        <p:spPr>
          <a:xfrm>
            <a:off x="3830641" y="1371601"/>
            <a:ext cx="1465260" cy="1490134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5" name="Rectangle 44"/>
          <p:cNvSpPr/>
          <p:nvPr userDrawn="1"/>
        </p:nvSpPr>
        <p:spPr>
          <a:xfrm>
            <a:off x="3830640" y="2861734"/>
            <a:ext cx="1465260" cy="1016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3830640" y="3072509"/>
            <a:ext cx="1465259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3830640" y="3440479"/>
            <a:ext cx="14652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3830641" y="3698589"/>
            <a:ext cx="146525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49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4395036" y="4365501"/>
            <a:ext cx="459016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0" name="Picture Placeholder 2"/>
          <p:cNvSpPr>
            <a:spLocks noGrp="1"/>
          </p:cNvSpPr>
          <p:nvPr>
            <p:ph type="pic" sz="quarter" idx="50"/>
          </p:nvPr>
        </p:nvSpPr>
        <p:spPr>
          <a:xfrm>
            <a:off x="5519741" y="1371601"/>
            <a:ext cx="1465260" cy="1490134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1" name="Rectangle 50"/>
          <p:cNvSpPr/>
          <p:nvPr userDrawn="1"/>
        </p:nvSpPr>
        <p:spPr>
          <a:xfrm>
            <a:off x="5519740" y="2861734"/>
            <a:ext cx="1465260" cy="1016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5519740" y="3072509"/>
            <a:ext cx="1465259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3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519740" y="3440479"/>
            <a:ext cx="14652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4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5519741" y="3698589"/>
            <a:ext cx="146525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55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6084136" y="4365501"/>
            <a:ext cx="459016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55"/>
          </p:nvPr>
        </p:nvSpPr>
        <p:spPr>
          <a:xfrm>
            <a:off x="7216778" y="1371601"/>
            <a:ext cx="1465260" cy="1490134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7" name="Rectangle 56"/>
          <p:cNvSpPr/>
          <p:nvPr userDrawn="1"/>
        </p:nvSpPr>
        <p:spPr>
          <a:xfrm>
            <a:off x="7216777" y="2861734"/>
            <a:ext cx="1465260" cy="1016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7216777" y="3072509"/>
            <a:ext cx="1465259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9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7216777" y="3440479"/>
            <a:ext cx="14652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0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7216778" y="3698589"/>
            <a:ext cx="146525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61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7781173" y="4365501"/>
            <a:ext cx="459016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91339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800"/>
                            </p:stCondLst>
                            <p:childTnLst>
                              <p:par>
                                <p:cTn id="4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3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4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6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900"/>
                            </p:stCondLst>
                            <p:childTnLst>
                              <p:par>
                                <p:cTn id="74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4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7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3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3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000"/>
                            </p:stCondLst>
                            <p:childTnLst>
                              <p:par>
                                <p:cTn id="10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5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4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4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4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8800"/>
                            </p:stCondLst>
                            <p:childTnLst>
                              <p:par>
                                <p:cTn id="1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3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3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9100"/>
                            </p:stCondLst>
                            <p:childTnLst>
                              <p:par>
                                <p:cTn id="13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9600"/>
                            </p:stCondLst>
                            <p:childTnLst>
                              <p:par>
                                <p:cTn id="1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4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0900"/>
                            </p:stCondLst>
                            <p:childTnLst>
                              <p:par>
                                <p:cTn id="1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3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3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3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/>
      <p:bldP spid="3" grpId="0" animBg="1"/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/>
      <p:bldP spid="39" grpId="0" animBg="1"/>
      <p:bldP spid="4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/>
      <p:bldP spid="45" grpId="0" animBg="1"/>
      <p:bldP spid="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/>
      <p:bldP spid="51" grpId="0" animBg="1"/>
      <p:bldP spid="5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/>
      <p:bldP spid="57" grpId="0" animBg="1"/>
      <p:bldP spid="5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 z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27039" y="1371601"/>
            <a:ext cx="1465260" cy="1490134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427038" y="2861734"/>
            <a:ext cx="1465260" cy="101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7038" y="3072509"/>
            <a:ext cx="1465259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27038" y="3440479"/>
            <a:ext cx="14652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27039" y="3698589"/>
            <a:ext cx="146525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991434" y="4365501"/>
            <a:ext cx="459016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2157413" y="1358901"/>
            <a:ext cx="294868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About</a:t>
            </a:r>
            <a:r>
              <a:rPr lang="es-ES_tradnl" dirty="0"/>
              <a:t> Bryan</a:t>
            </a:r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2157412" y="1760733"/>
            <a:ext cx="294868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69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2172758" y="2036545"/>
            <a:ext cx="2932641" cy="2309822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just" defTabSz="40503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fringillascipit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  <a:p>
            <a:pPr marL="0" marR="0" lvl="0" indent="0" algn="just" defTabSz="40503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  <a:p>
            <a:pPr lvl="0"/>
            <a:endParaRPr lang="en-US" dirty="0"/>
          </a:p>
        </p:txBody>
      </p:sp>
      <p:sp>
        <p:nvSpPr>
          <p:cNvPr id="70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5733356" y="1358901"/>
            <a:ext cx="294868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Skills</a:t>
            </a:r>
            <a:endParaRPr lang="es-ES_tradnl" dirty="0"/>
          </a:p>
        </p:txBody>
      </p:sp>
      <p:sp>
        <p:nvSpPr>
          <p:cNvPr id="71" name="Rectangle 70"/>
          <p:cNvSpPr/>
          <p:nvPr userDrawn="1"/>
        </p:nvSpPr>
        <p:spPr>
          <a:xfrm>
            <a:off x="5733356" y="2231278"/>
            <a:ext cx="2948682" cy="179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 userDrawn="1"/>
        </p:nvSpPr>
        <p:spPr>
          <a:xfrm>
            <a:off x="5733356" y="2834136"/>
            <a:ext cx="2948682" cy="179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/>
          <p:cNvSpPr/>
          <p:nvPr userDrawn="1"/>
        </p:nvSpPr>
        <p:spPr>
          <a:xfrm>
            <a:off x="5733356" y="3445043"/>
            <a:ext cx="2948682" cy="179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 userDrawn="1"/>
        </p:nvSpPr>
        <p:spPr>
          <a:xfrm>
            <a:off x="5733356" y="4092367"/>
            <a:ext cx="2948682" cy="179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5733355" y="1951109"/>
            <a:ext cx="1467545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Photoshop</a:t>
            </a:r>
            <a:endParaRPr lang="es-ES_tradnl" dirty="0"/>
          </a:p>
        </p:txBody>
      </p:sp>
      <p:sp>
        <p:nvSpPr>
          <p:cNvPr id="76" name="Text Placeholder 7"/>
          <p:cNvSpPr>
            <a:spLocks noGrp="1"/>
          </p:cNvSpPr>
          <p:nvPr>
            <p:ph type="body" sz="quarter" idx="45" hasCustomPrompt="1"/>
          </p:nvPr>
        </p:nvSpPr>
        <p:spPr>
          <a:xfrm>
            <a:off x="5733355" y="2568222"/>
            <a:ext cx="1467545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Illustrator</a:t>
            </a:r>
            <a:endParaRPr lang="es-ES_tradnl" dirty="0"/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5733355" y="3168589"/>
            <a:ext cx="1467545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InDesign</a:t>
            </a:r>
            <a:endParaRPr lang="es-ES_tradnl" dirty="0"/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5733355" y="3816289"/>
            <a:ext cx="1467545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Muse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5410200" y="1358901"/>
            <a:ext cx="0" cy="2989665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50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8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4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/>
      <p:bldP spid="3" grpId="0" animBg="1"/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1" grpId="0" animBg="1"/>
      <p:bldP spid="72" grpId="0" animBg="1"/>
      <p:bldP spid="73" grpId="0" animBg="1"/>
      <p:bldP spid="74" grpId="0" animBg="1"/>
      <p:bldP spid="7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 zoo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27038" y="1143000"/>
            <a:ext cx="3268661" cy="4686299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4267200" y="3680159"/>
            <a:ext cx="4398796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About</a:t>
            </a:r>
            <a:r>
              <a:rPr lang="es-ES_tradnl" dirty="0"/>
              <a:t> Bryan</a:t>
            </a:r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4267201" y="4081991"/>
            <a:ext cx="4398798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69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4267199" y="4272366"/>
            <a:ext cx="4398797" cy="1061634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just" defTabSz="40503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fringillascipit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</p:txBody>
      </p:sp>
      <p:sp>
        <p:nvSpPr>
          <p:cNvPr id="70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4267202" y="1066801"/>
            <a:ext cx="4398961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Skills</a:t>
            </a:r>
            <a:endParaRPr lang="es-ES_tradnl" dirty="0"/>
          </a:p>
        </p:txBody>
      </p:sp>
      <p:sp>
        <p:nvSpPr>
          <p:cNvPr id="71" name="Rectangle 70"/>
          <p:cNvSpPr/>
          <p:nvPr userDrawn="1"/>
        </p:nvSpPr>
        <p:spPr>
          <a:xfrm>
            <a:off x="4267202" y="1837578"/>
            <a:ext cx="2184398" cy="179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 userDrawn="1"/>
        </p:nvSpPr>
        <p:spPr>
          <a:xfrm>
            <a:off x="4267202" y="2338836"/>
            <a:ext cx="2184398" cy="179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/>
          <p:cNvSpPr/>
          <p:nvPr userDrawn="1"/>
        </p:nvSpPr>
        <p:spPr>
          <a:xfrm>
            <a:off x="4267202" y="2860843"/>
            <a:ext cx="2184398" cy="179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 userDrawn="1"/>
        </p:nvSpPr>
        <p:spPr>
          <a:xfrm>
            <a:off x="4267202" y="3406567"/>
            <a:ext cx="2184398" cy="179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4267201" y="1557409"/>
            <a:ext cx="1467545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Photoshop</a:t>
            </a:r>
            <a:endParaRPr lang="es-ES_tradnl" dirty="0"/>
          </a:p>
        </p:txBody>
      </p:sp>
      <p:sp>
        <p:nvSpPr>
          <p:cNvPr id="76" name="Text Placeholder 7"/>
          <p:cNvSpPr>
            <a:spLocks noGrp="1"/>
          </p:cNvSpPr>
          <p:nvPr>
            <p:ph type="body" sz="quarter" idx="45" hasCustomPrompt="1"/>
          </p:nvPr>
        </p:nvSpPr>
        <p:spPr>
          <a:xfrm>
            <a:off x="4267201" y="2072922"/>
            <a:ext cx="1467545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Illustrator</a:t>
            </a:r>
            <a:endParaRPr lang="es-ES_tradnl" dirty="0"/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4267201" y="2584389"/>
            <a:ext cx="1467545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InDesign</a:t>
            </a:r>
            <a:endParaRPr lang="es-ES_tradnl" dirty="0"/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4267201" y="3130489"/>
            <a:ext cx="1467545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Muse</a:t>
            </a:r>
          </a:p>
        </p:txBody>
      </p:sp>
      <p:sp>
        <p:nvSpPr>
          <p:cNvPr id="17" name="Freeform 16"/>
          <p:cNvSpPr/>
          <p:nvPr userDrawn="1"/>
        </p:nvSpPr>
        <p:spPr>
          <a:xfrm rot="1955458">
            <a:off x="-1565485" y="1667988"/>
            <a:ext cx="5663610" cy="1623404"/>
          </a:xfrm>
          <a:custGeom>
            <a:avLst/>
            <a:gdLst>
              <a:gd name="connsiteX0" fmla="*/ 4436533 w 4436533"/>
              <a:gd name="connsiteY0" fmla="*/ 164697 h 1756908"/>
              <a:gd name="connsiteX1" fmla="*/ 2302933 w 4436533"/>
              <a:gd name="connsiteY1" fmla="*/ 350964 h 1756908"/>
              <a:gd name="connsiteX2" fmla="*/ 3132667 w 4436533"/>
              <a:gd name="connsiteY2" fmla="*/ 1756430 h 1756908"/>
              <a:gd name="connsiteX3" fmla="*/ 3623733 w 4436533"/>
              <a:gd name="connsiteY3" fmla="*/ 503364 h 1756908"/>
              <a:gd name="connsiteX4" fmla="*/ 1405467 w 4436533"/>
              <a:gd name="connsiteY4" fmla="*/ 46164 h 1756908"/>
              <a:gd name="connsiteX5" fmla="*/ 0 w 4436533"/>
              <a:gd name="connsiteY5" fmla="*/ 1536297 h 1756908"/>
              <a:gd name="connsiteX0" fmla="*/ 4436533 w 4436533"/>
              <a:gd name="connsiteY0" fmla="*/ 260722 h 1853405"/>
              <a:gd name="connsiteX1" fmla="*/ 2302933 w 4436533"/>
              <a:gd name="connsiteY1" fmla="*/ 446989 h 1853405"/>
              <a:gd name="connsiteX2" fmla="*/ 3132667 w 4436533"/>
              <a:gd name="connsiteY2" fmla="*/ 1852455 h 1853405"/>
              <a:gd name="connsiteX3" fmla="*/ 3623733 w 4436533"/>
              <a:gd name="connsiteY3" fmla="*/ 599389 h 1853405"/>
              <a:gd name="connsiteX4" fmla="*/ 1405467 w 4436533"/>
              <a:gd name="connsiteY4" fmla="*/ 142189 h 1853405"/>
              <a:gd name="connsiteX5" fmla="*/ 0 w 4436533"/>
              <a:gd name="connsiteY5" fmla="*/ 1632322 h 1853405"/>
              <a:gd name="connsiteX0" fmla="*/ 4436533 w 4436533"/>
              <a:gd name="connsiteY0" fmla="*/ 260722 h 1852567"/>
              <a:gd name="connsiteX1" fmla="*/ 2302933 w 4436533"/>
              <a:gd name="connsiteY1" fmla="*/ 446989 h 1852567"/>
              <a:gd name="connsiteX2" fmla="*/ 3132667 w 4436533"/>
              <a:gd name="connsiteY2" fmla="*/ 1852455 h 1852567"/>
              <a:gd name="connsiteX3" fmla="*/ 3623733 w 4436533"/>
              <a:gd name="connsiteY3" fmla="*/ 599389 h 1852567"/>
              <a:gd name="connsiteX4" fmla="*/ 1405467 w 4436533"/>
              <a:gd name="connsiteY4" fmla="*/ 142189 h 1852567"/>
              <a:gd name="connsiteX5" fmla="*/ 0 w 4436533"/>
              <a:gd name="connsiteY5" fmla="*/ 1632322 h 1852567"/>
              <a:gd name="connsiteX0" fmla="*/ 4436533 w 4436533"/>
              <a:gd name="connsiteY0" fmla="*/ 260722 h 1852461"/>
              <a:gd name="connsiteX1" fmla="*/ 2540000 w 4436533"/>
              <a:gd name="connsiteY1" fmla="*/ 616323 h 1852461"/>
              <a:gd name="connsiteX2" fmla="*/ 3132667 w 4436533"/>
              <a:gd name="connsiteY2" fmla="*/ 1852455 h 1852461"/>
              <a:gd name="connsiteX3" fmla="*/ 3623733 w 4436533"/>
              <a:gd name="connsiteY3" fmla="*/ 599389 h 1852461"/>
              <a:gd name="connsiteX4" fmla="*/ 1405467 w 4436533"/>
              <a:gd name="connsiteY4" fmla="*/ 142189 h 1852461"/>
              <a:gd name="connsiteX5" fmla="*/ 0 w 4436533"/>
              <a:gd name="connsiteY5" fmla="*/ 1632322 h 1852461"/>
              <a:gd name="connsiteX0" fmla="*/ 4436533 w 4436533"/>
              <a:gd name="connsiteY0" fmla="*/ 260722 h 1852464"/>
              <a:gd name="connsiteX1" fmla="*/ 2540000 w 4436533"/>
              <a:gd name="connsiteY1" fmla="*/ 616323 h 1852464"/>
              <a:gd name="connsiteX2" fmla="*/ 3132667 w 4436533"/>
              <a:gd name="connsiteY2" fmla="*/ 1852455 h 1852464"/>
              <a:gd name="connsiteX3" fmla="*/ 3623733 w 4436533"/>
              <a:gd name="connsiteY3" fmla="*/ 599389 h 1852464"/>
              <a:gd name="connsiteX4" fmla="*/ 1405467 w 4436533"/>
              <a:gd name="connsiteY4" fmla="*/ 142189 h 1852464"/>
              <a:gd name="connsiteX5" fmla="*/ 0 w 4436533"/>
              <a:gd name="connsiteY5" fmla="*/ 1632322 h 1852464"/>
              <a:gd name="connsiteX0" fmla="*/ 4436533 w 4436533"/>
              <a:gd name="connsiteY0" fmla="*/ 160324 h 1531924"/>
              <a:gd name="connsiteX1" fmla="*/ 2540000 w 4436533"/>
              <a:gd name="connsiteY1" fmla="*/ 515925 h 1531924"/>
              <a:gd name="connsiteX2" fmla="*/ 2997200 w 4436533"/>
              <a:gd name="connsiteY2" fmla="*/ 1413391 h 1531924"/>
              <a:gd name="connsiteX3" fmla="*/ 3623733 w 4436533"/>
              <a:gd name="connsiteY3" fmla="*/ 498991 h 1531924"/>
              <a:gd name="connsiteX4" fmla="*/ 1405467 w 4436533"/>
              <a:gd name="connsiteY4" fmla="*/ 41791 h 1531924"/>
              <a:gd name="connsiteX5" fmla="*/ 0 w 4436533"/>
              <a:gd name="connsiteY5" fmla="*/ 1531924 h 1531924"/>
              <a:gd name="connsiteX0" fmla="*/ 4436533 w 4436533"/>
              <a:gd name="connsiteY0" fmla="*/ 160324 h 1531924"/>
              <a:gd name="connsiteX1" fmla="*/ 2540000 w 4436533"/>
              <a:gd name="connsiteY1" fmla="*/ 515925 h 1531924"/>
              <a:gd name="connsiteX2" fmla="*/ 2997200 w 4436533"/>
              <a:gd name="connsiteY2" fmla="*/ 1413391 h 1531924"/>
              <a:gd name="connsiteX3" fmla="*/ 3623733 w 4436533"/>
              <a:gd name="connsiteY3" fmla="*/ 498991 h 1531924"/>
              <a:gd name="connsiteX4" fmla="*/ 1405467 w 4436533"/>
              <a:gd name="connsiteY4" fmla="*/ 41791 h 1531924"/>
              <a:gd name="connsiteX5" fmla="*/ 0 w 4436533"/>
              <a:gd name="connsiteY5" fmla="*/ 1531924 h 1531924"/>
              <a:gd name="connsiteX0" fmla="*/ 3031066 w 3031066"/>
              <a:gd name="connsiteY0" fmla="*/ 160324 h 1419470"/>
              <a:gd name="connsiteX1" fmla="*/ 1134533 w 3031066"/>
              <a:gd name="connsiteY1" fmla="*/ 515925 h 1419470"/>
              <a:gd name="connsiteX2" fmla="*/ 1591733 w 3031066"/>
              <a:gd name="connsiteY2" fmla="*/ 1413391 h 1419470"/>
              <a:gd name="connsiteX3" fmla="*/ 2218266 w 3031066"/>
              <a:gd name="connsiteY3" fmla="*/ 498991 h 1419470"/>
              <a:gd name="connsiteX4" fmla="*/ 0 w 3031066"/>
              <a:gd name="connsiteY4" fmla="*/ 41791 h 1419470"/>
              <a:gd name="connsiteX0" fmla="*/ 4199466 w 4199466"/>
              <a:gd name="connsiteY0" fmla="*/ 5331 h 1264150"/>
              <a:gd name="connsiteX1" fmla="*/ 2302933 w 4199466"/>
              <a:gd name="connsiteY1" fmla="*/ 360932 h 1264150"/>
              <a:gd name="connsiteX2" fmla="*/ 2760133 w 4199466"/>
              <a:gd name="connsiteY2" fmla="*/ 1258398 h 1264150"/>
              <a:gd name="connsiteX3" fmla="*/ 3386666 w 4199466"/>
              <a:gd name="connsiteY3" fmla="*/ 343998 h 1264150"/>
              <a:gd name="connsiteX4" fmla="*/ 0 w 4199466"/>
              <a:gd name="connsiteY4" fmla="*/ 174664 h 1264150"/>
              <a:gd name="connsiteX0" fmla="*/ 4199466 w 4199466"/>
              <a:gd name="connsiteY0" fmla="*/ 272347 h 1531166"/>
              <a:gd name="connsiteX1" fmla="*/ 2302933 w 4199466"/>
              <a:gd name="connsiteY1" fmla="*/ 627948 h 1531166"/>
              <a:gd name="connsiteX2" fmla="*/ 2760133 w 4199466"/>
              <a:gd name="connsiteY2" fmla="*/ 1525414 h 1531166"/>
              <a:gd name="connsiteX3" fmla="*/ 3386666 w 4199466"/>
              <a:gd name="connsiteY3" fmla="*/ 611014 h 1531166"/>
              <a:gd name="connsiteX4" fmla="*/ 0 w 4199466"/>
              <a:gd name="connsiteY4" fmla="*/ 441680 h 1531166"/>
              <a:gd name="connsiteX0" fmla="*/ 4199466 w 4199466"/>
              <a:gd name="connsiteY0" fmla="*/ 340911 h 1602433"/>
              <a:gd name="connsiteX1" fmla="*/ 2302933 w 4199466"/>
              <a:gd name="connsiteY1" fmla="*/ 696512 h 1602433"/>
              <a:gd name="connsiteX2" fmla="*/ 2760133 w 4199466"/>
              <a:gd name="connsiteY2" fmla="*/ 1593978 h 1602433"/>
              <a:gd name="connsiteX3" fmla="*/ 3386666 w 4199466"/>
              <a:gd name="connsiteY3" fmla="*/ 679578 h 1602433"/>
              <a:gd name="connsiteX4" fmla="*/ 0 w 4199466"/>
              <a:gd name="connsiteY4" fmla="*/ 510244 h 1602433"/>
              <a:gd name="connsiteX0" fmla="*/ 4199466 w 4199466"/>
              <a:gd name="connsiteY0" fmla="*/ 320417 h 1573620"/>
              <a:gd name="connsiteX1" fmla="*/ 2302933 w 4199466"/>
              <a:gd name="connsiteY1" fmla="*/ 676018 h 1573620"/>
              <a:gd name="connsiteX2" fmla="*/ 2760133 w 4199466"/>
              <a:gd name="connsiteY2" fmla="*/ 1573484 h 1573620"/>
              <a:gd name="connsiteX3" fmla="*/ 3183466 w 4199466"/>
              <a:gd name="connsiteY3" fmla="*/ 726817 h 1573620"/>
              <a:gd name="connsiteX4" fmla="*/ 0 w 4199466"/>
              <a:gd name="connsiteY4" fmla="*/ 489750 h 1573620"/>
              <a:gd name="connsiteX0" fmla="*/ 4199466 w 4199466"/>
              <a:gd name="connsiteY0" fmla="*/ 320417 h 1573493"/>
              <a:gd name="connsiteX1" fmla="*/ 2048933 w 4199466"/>
              <a:gd name="connsiteY1" fmla="*/ 743751 h 1573493"/>
              <a:gd name="connsiteX2" fmla="*/ 2760133 w 4199466"/>
              <a:gd name="connsiteY2" fmla="*/ 1573484 h 1573493"/>
              <a:gd name="connsiteX3" fmla="*/ 3183466 w 4199466"/>
              <a:gd name="connsiteY3" fmla="*/ 726817 h 1573493"/>
              <a:gd name="connsiteX4" fmla="*/ 0 w 4199466"/>
              <a:gd name="connsiteY4" fmla="*/ 489750 h 1573493"/>
              <a:gd name="connsiteX0" fmla="*/ 4199466 w 4199466"/>
              <a:gd name="connsiteY0" fmla="*/ 320417 h 1573522"/>
              <a:gd name="connsiteX1" fmla="*/ 2048933 w 4199466"/>
              <a:gd name="connsiteY1" fmla="*/ 743751 h 1573522"/>
              <a:gd name="connsiteX2" fmla="*/ 2760133 w 4199466"/>
              <a:gd name="connsiteY2" fmla="*/ 1573484 h 1573522"/>
              <a:gd name="connsiteX3" fmla="*/ 3183466 w 4199466"/>
              <a:gd name="connsiteY3" fmla="*/ 726817 h 1573522"/>
              <a:gd name="connsiteX4" fmla="*/ 0 w 4199466"/>
              <a:gd name="connsiteY4" fmla="*/ 489750 h 1573522"/>
              <a:gd name="connsiteX0" fmla="*/ 4199466 w 4199466"/>
              <a:gd name="connsiteY0" fmla="*/ 254880 h 1474089"/>
              <a:gd name="connsiteX1" fmla="*/ 2048933 w 4199466"/>
              <a:gd name="connsiteY1" fmla="*/ 678214 h 1474089"/>
              <a:gd name="connsiteX2" fmla="*/ 2675467 w 4199466"/>
              <a:gd name="connsiteY2" fmla="*/ 1474080 h 1474089"/>
              <a:gd name="connsiteX3" fmla="*/ 3183466 w 4199466"/>
              <a:gd name="connsiteY3" fmla="*/ 661280 h 1474089"/>
              <a:gd name="connsiteX4" fmla="*/ 0 w 4199466"/>
              <a:gd name="connsiteY4" fmla="*/ 424213 h 1474089"/>
              <a:gd name="connsiteX0" fmla="*/ 4199466 w 4199466"/>
              <a:gd name="connsiteY0" fmla="*/ 254880 h 1476478"/>
              <a:gd name="connsiteX1" fmla="*/ 2048933 w 4199466"/>
              <a:gd name="connsiteY1" fmla="*/ 678214 h 1476478"/>
              <a:gd name="connsiteX2" fmla="*/ 2675467 w 4199466"/>
              <a:gd name="connsiteY2" fmla="*/ 1474080 h 1476478"/>
              <a:gd name="connsiteX3" fmla="*/ 3183466 w 4199466"/>
              <a:gd name="connsiteY3" fmla="*/ 661280 h 1476478"/>
              <a:gd name="connsiteX4" fmla="*/ 0 w 4199466"/>
              <a:gd name="connsiteY4" fmla="*/ 424213 h 1476478"/>
              <a:gd name="connsiteX0" fmla="*/ 4199466 w 4199466"/>
              <a:gd name="connsiteY0" fmla="*/ 279753 h 1501814"/>
              <a:gd name="connsiteX1" fmla="*/ 2048933 w 4199466"/>
              <a:gd name="connsiteY1" fmla="*/ 703087 h 1501814"/>
              <a:gd name="connsiteX2" fmla="*/ 2675467 w 4199466"/>
              <a:gd name="connsiteY2" fmla="*/ 1498953 h 1501814"/>
              <a:gd name="connsiteX3" fmla="*/ 3183466 w 4199466"/>
              <a:gd name="connsiteY3" fmla="*/ 686153 h 1501814"/>
              <a:gd name="connsiteX4" fmla="*/ 0 w 4199466"/>
              <a:gd name="connsiteY4" fmla="*/ 449086 h 1501814"/>
              <a:gd name="connsiteX0" fmla="*/ 4199466 w 4199466"/>
              <a:gd name="connsiteY0" fmla="*/ 279753 h 1499053"/>
              <a:gd name="connsiteX1" fmla="*/ 2099733 w 4199466"/>
              <a:gd name="connsiteY1" fmla="*/ 635354 h 1499053"/>
              <a:gd name="connsiteX2" fmla="*/ 2675467 w 4199466"/>
              <a:gd name="connsiteY2" fmla="*/ 1498953 h 1499053"/>
              <a:gd name="connsiteX3" fmla="*/ 3183466 w 4199466"/>
              <a:gd name="connsiteY3" fmla="*/ 686153 h 1499053"/>
              <a:gd name="connsiteX4" fmla="*/ 0 w 4199466"/>
              <a:gd name="connsiteY4" fmla="*/ 449086 h 1499053"/>
              <a:gd name="connsiteX0" fmla="*/ 4199466 w 4199466"/>
              <a:gd name="connsiteY0" fmla="*/ 279753 h 1499053"/>
              <a:gd name="connsiteX1" fmla="*/ 2099733 w 4199466"/>
              <a:gd name="connsiteY1" fmla="*/ 635354 h 1499053"/>
              <a:gd name="connsiteX2" fmla="*/ 2675467 w 4199466"/>
              <a:gd name="connsiteY2" fmla="*/ 1498953 h 1499053"/>
              <a:gd name="connsiteX3" fmla="*/ 3183466 w 4199466"/>
              <a:gd name="connsiteY3" fmla="*/ 686153 h 1499053"/>
              <a:gd name="connsiteX4" fmla="*/ 0 w 4199466"/>
              <a:gd name="connsiteY4" fmla="*/ 449086 h 1499053"/>
              <a:gd name="connsiteX0" fmla="*/ 4199466 w 4199466"/>
              <a:gd name="connsiteY0" fmla="*/ 376915 h 1596472"/>
              <a:gd name="connsiteX1" fmla="*/ 2099733 w 4199466"/>
              <a:gd name="connsiteY1" fmla="*/ 732516 h 1596472"/>
              <a:gd name="connsiteX2" fmla="*/ 2675467 w 4199466"/>
              <a:gd name="connsiteY2" fmla="*/ 1596115 h 1596472"/>
              <a:gd name="connsiteX3" fmla="*/ 3183466 w 4199466"/>
              <a:gd name="connsiteY3" fmla="*/ 783315 h 1596472"/>
              <a:gd name="connsiteX4" fmla="*/ 0 w 4199466"/>
              <a:gd name="connsiteY4" fmla="*/ 546248 h 1596472"/>
              <a:gd name="connsiteX0" fmla="*/ 3544017 w 3544017"/>
              <a:gd name="connsiteY0" fmla="*/ 447473 h 1666760"/>
              <a:gd name="connsiteX1" fmla="*/ 1444284 w 3544017"/>
              <a:gd name="connsiteY1" fmla="*/ 803074 h 1666760"/>
              <a:gd name="connsiteX2" fmla="*/ 2020018 w 3544017"/>
              <a:gd name="connsiteY2" fmla="*/ 1666673 h 1666760"/>
              <a:gd name="connsiteX3" fmla="*/ 2528017 w 3544017"/>
              <a:gd name="connsiteY3" fmla="*/ 853873 h 1666760"/>
              <a:gd name="connsiteX4" fmla="*/ 0 w 3544017"/>
              <a:gd name="connsiteY4" fmla="*/ 382340 h 1666760"/>
              <a:gd name="connsiteX0" fmla="*/ 3544017 w 3544017"/>
              <a:gd name="connsiteY0" fmla="*/ 321471 h 1540758"/>
              <a:gd name="connsiteX1" fmla="*/ 1444284 w 3544017"/>
              <a:gd name="connsiteY1" fmla="*/ 677072 h 1540758"/>
              <a:gd name="connsiteX2" fmla="*/ 2020018 w 3544017"/>
              <a:gd name="connsiteY2" fmla="*/ 1540671 h 1540758"/>
              <a:gd name="connsiteX3" fmla="*/ 2528017 w 3544017"/>
              <a:gd name="connsiteY3" fmla="*/ 727871 h 1540758"/>
              <a:gd name="connsiteX4" fmla="*/ 0 w 3544017"/>
              <a:gd name="connsiteY4" fmla="*/ 256338 h 1540758"/>
              <a:gd name="connsiteX0" fmla="*/ 3544017 w 3544017"/>
              <a:gd name="connsiteY0" fmla="*/ 377302 h 1596681"/>
              <a:gd name="connsiteX1" fmla="*/ 1444284 w 3544017"/>
              <a:gd name="connsiteY1" fmla="*/ 732903 h 1596681"/>
              <a:gd name="connsiteX2" fmla="*/ 2020018 w 3544017"/>
              <a:gd name="connsiteY2" fmla="*/ 1596502 h 1596681"/>
              <a:gd name="connsiteX3" fmla="*/ 2528017 w 3544017"/>
              <a:gd name="connsiteY3" fmla="*/ 783702 h 1596681"/>
              <a:gd name="connsiteX4" fmla="*/ 0 w 3544017"/>
              <a:gd name="connsiteY4" fmla="*/ 312169 h 1596681"/>
              <a:gd name="connsiteX0" fmla="*/ 3544017 w 3544017"/>
              <a:gd name="connsiteY0" fmla="*/ 403902 h 1623404"/>
              <a:gd name="connsiteX1" fmla="*/ 1444284 w 3544017"/>
              <a:gd name="connsiteY1" fmla="*/ 759503 h 1623404"/>
              <a:gd name="connsiteX2" fmla="*/ 2020018 w 3544017"/>
              <a:gd name="connsiteY2" fmla="*/ 1623102 h 1623404"/>
              <a:gd name="connsiteX3" fmla="*/ 2528017 w 3544017"/>
              <a:gd name="connsiteY3" fmla="*/ 810302 h 1623404"/>
              <a:gd name="connsiteX4" fmla="*/ 0 w 3544017"/>
              <a:gd name="connsiteY4" fmla="*/ 338769 h 1623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4017" h="1623404">
                <a:moveTo>
                  <a:pt x="3544017" y="403902"/>
                </a:moveTo>
                <a:cubicBezTo>
                  <a:pt x="2585872" y="364391"/>
                  <a:pt x="1749084" y="99103"/>
                  <a:pt x="1444284" y="759503"/>
                </a:cubicBezTo>
                <a:cubicBezTo>
                  <a:pt x="1139484" y="1419903"/>
                  <a:pt x="1839396" y="1614636"/>
                  <a:pt x="2020018" y="1623102"/>
                </a:cubicBezTo>
                <a:cubicBezTo>
                  <a:pt x="2200640" y="1631568"/>
                  <a:pt x="2715067" y="1464599"/>
                  <a:pt x="2528017" y="810302"/>
                </a:cubicBezTo>
                <a:cubicBezTo>
                  <a:pt x="2340967" y="156005"/>
                  <a:pt x="1869835" y="-371234"/>
                  <a:pt x="0" y="338769"/>
                </a:cubicBezTo>
              </a:path>
            </a:pathLst>
          </a:custGeom>
          <a:ln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9"/>
          <p:cNvSpPr/>
          <p:nvPr userDrawn="1"/>
        </p:nvSpPr>
        <p:spPr>
          <a:xfrm rot="7893414">
            <a:off x="3863687" y="3577883"/>
            <a:ext cx="212542" cy="340940"/>
          </a:xfrm>
          <a:custGeom>
            <a:avLst/>
            <a:gdLst/>
            <a:ahLst/>
            <a:cxnLst/>
            <a:rect l="l" t="t" r="r" b="b"/>
            <a:pathLst>
              <a:path w="696359" h="1149768">
                <a:moveTo>
                  <a:pt x="355075" y="0"/>
                </a:moveTo>
                <a:lnTo>
                  <a:pt x="696359" y="1105109"/>
                </a:lnTo>
                <a:lnTo>
                  <a:pt x="372008" y="801168"/>
                </a:lnTo>
                <a:lnTo>
                  <a:pt x="0" y="114976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6718300" y="1837578"/>
            <a:ext cx="1963738" cy="174898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38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4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80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3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8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/>
      <p:bldP spid="6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1" grpId="0" animBg="1"/>
      <p:bldP spid="72" grpId="0" animBg="1"/>
      <p:bldP spid="73" grpId="0" animBg="1"/>
      <p:bldP spid="74" grpId="0" animBg="1"/>
      <p:bldP spid="7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8" grpId="0" animBg="1"/>
      <p:bldP spid="19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 zoo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1" y="1778002"/>
            <a:ext cx="9144000" cy="283209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452439" y="2219903"/>
            <a:ext cx="4043361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About</a:t>
            </a:r>
            <a:r>
              <a:rPr lang="es-ES_tradnl" dirty="0"/>
              <a:t> Bryan</a:t>
            </a:r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452440" y="2621735"/>
            <a:ext cx="404336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69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452439" y="2812110"/>
            <a:ext cx="4043362" cy="1371724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just" defTabSz="40503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fringillascipit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4724239" y="630300"/>
            <a:ext cx="3957800" cy="5084700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72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dark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8916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28625" y="1788111"/>
            <a:ext cx="3381375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WELCOME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28625" y="2342343"/>
            <a:ext cx="3381375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428626" y="2230144"/>
            <a:ext cx="3383972" cy="36000"/>
            <a:chOff x="428625" y="3767667"/>
            <a:chExt cx="3263900" cy="69400"/>
          </a:xfrm>
        </p:grpSpPr>
        <p:sp>
          <p:nvSpPr>
            <p:cNvPr id="2" name="Rectangle 1"/>
            <p:cNvSpPr/>
            <p:nvPr userDrawn="1"/>
          </p:nvSpPr>
          <p:spPr>
            <a:xfrm>
              <a:off x="428625" y="3767667"/>
              <a:ext cx="815975" cy="6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1244600" y="3767667"/>
              <a:ext cx="815975" cy="69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060575" y="3767667"/>
              <a:ext cx="815975" cy="6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2876550" y="3767667"/>
              <a:ext cx="815975" cy="6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43971" y="2618156"/>
            <a:ext cx="3366029" cy="157282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</p:txBody>
      </p:sp>
    </p:spTree>
    <p:extLst>
      <p:ext uri="{BB962C8B-B14F-4D97-AF65-F5344CB8AC3E}">
        <p14:creationId xmlns:p14="http://schemas.microsoft.com/office/powerpoint/2010/main" val="221484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24166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content Clear">
    <p:bg>
      <p:bgPr>
        <a:solidFill>
          <a:srgbClr val="3EB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2679701"/>
            <a:ext cx="9144000" cy="2374900"/>
          </a:xfrm>
          <a:custGeom>
            <a:avLst/>
            <a:gdLst/>
            <a:ahLst/>
            <a:cxnLst/>
            <a:rect l="l" t="t" r="r" b="b"/>
            <a:pathLst>
              <a:path w="9144000" h="2153143">
                <a:moveTo>
                  <a:pt x="3759733" y="0"/>
                </a:moveTo>
                <a:cubicBezTo>
                  <a:pt x="3838366" y="0"/>
                  <a:pt x="3906277" y="26215"/>
                  <a:pt x="3962274" y="79300"/>
                </a:cubicBezTo>
                <a:cubicBezTo>
                  <a:pt x="4017676" y="132384"/>
                  <a:pt x="4045674" y="196609"/>
                  <a:pt x="4045674" y="271321"/>
                </a:cubicBezTo>
                <a:cubicBezTo>
                  <a:pt x="4045674" y="281152"/>
                  <a:pt x="4045674" y="290982"/>
                  <a:pt x="4044482" y="300157"/>
                </a:cubicBezTo>
                <a:cubicBezTo>
                  <a:pt x="4068311" y="294914"/>
                  <a:pt x="4093331" y="291638"/>
                  <a:pt x="4120138" y="291638"/>
                </a:cubicBezTo>
                <a:cubicBezTo>
                  <a:pt x="4202346" y="291638"/>
                  <a:pt x="4272640" y="319163"/>
                  <a:pt x="4331020" y="374869"/>
                </a:cubicBezTo>
                <a:cubicBezTo>
                  <a:pt x="4348295" y="391253"/>
                  <a:pt x="4363188" y="408948"/>
                  <a:pt x="4375103" y="427298"/>
                </a:cubicBezTo>
                <a:cubicBezTo>
                  <a:pt x="4428717" y="394530"/>
                  <a:pt x="4488883" y="377490"/>
                  <a:pt x="4556794" y="377490"/>
                </a:cubicBezTo>
                <a:lnTo>
                  <a:pt x="4572000" y="378013"/>
                </a:lnTo>
                <a:lnTo>
                  <a:pt x="4587205" y="377490"/>
                </a:lnTo>
                <a:cubicBezTo>
                  <a:pt x="4655116" y="377490"/>
                  <a:pt x="4715283" y="394530"/>
                  <a:pt x="4768896" y="427298"/>
                </a:cubicBezTo>
                <a:cubicBezTo>
                  <a:pt x="4780811" y="408948"/>
                  <a:pt x="4795704" y="391253"/>
                  <a:pt x="4812979" y="374869"/>
                </a:cubicBezTo>
                <a:cubicBezTo>
                  <a:pt x="4871359" y="319163"/>
                  <a:pt x="4941653" y="291638"/>
                  <a:pt x="5023861" y="291638"/>
                </a:cubicBezTo>
                <a:cubicBezTo>
                  <a:pt x="5050668" y="291638"/>
                  <a:pt x="5075688" y="294914"/>
                  <a:pt x="5099517" y="300157"/>
                </a:cubicBezTo>
                <a:cubicBezTo>
                  <a:pt x="5098325" y="290982"/>
                  <a:pt x="5098325" y="281152"/>
                  <a:pt x="5098325" y="271321"/>
                </a:cubicBezTo>
                <a:cubicBezTo>
                  <a:pt x="5098325" y="196609"/>
                  <a:pt x="5126323" y="132384"/>
                  <a:pt x="5181725" y="79300"/>
                </a:cubicBezTo>
                <a:cubicBezTo>
                  <a:pt x="5237722" y="26215"/>
                  <a:pt x="5305633" y="0"/>
                  <a:pt x="5384267" y="0"/>
                </a:cubicBezTo>
                <a:cubicBezTo>
                  <a:pt x="5463496" y="0"/>
                  <a:pt x="5530812" y="26215"/>
                  <a:pt x="5586808" y="79300"/>
                </a:cubicBezTo>
                <a:cubicBezTo>
                  <a:pt x="5615403" y="106169"/>
                  <a:pt x="5636849" y="136316"/>
                  <a:pt x="5650550" y="169084"/>
                </a:cubicBezTo>
                <a:cubicBezTo>
                  <a:pt x="5660081" y="158598"/>
                  <a:pt x="5669612" y="148113"/>
                  <a:pt x="5680335" y="138282"/>
                </a:cubicBezTo>
                <a:cubicBezTo>
                  <a:pt x="5764927" y="58327"/>
                  <a:pt x="5866197" y="18350"/>
                  <a:pt x="5985339" y="18350"/>
                </a:cubicBezTo>
                <a:cubicBezTo>
                  <a:pt x="6104482" y="18350"/>
                  <a:pt x="6206349" y="58327"/>
                  <a:pt x="6290344" y="138282"/>
                </a:cubicBezTo>
                <a:cubicBezTo>
                  <a:pt x="6308811" y="155650"/>
                  <a:pt x="6325193" y="173672"/>
                  <a:pt x="6339564" y="192514"/>
                </a:cubicBezTo>
                <a:lnTo>
                  <a:pt x="6372991" y="245722"/>
                </a:lnTo>
                <a:lnTo>
                  <a:pt x="6402166" y="212150"/>
                </a:lnTo>
                <a:cubicBezTo>
                  <a:pt x="6458162" y="159065"/>
                  <a:pt x="6526073" y="132850"/>
                  <a:pt x="6604707" y="132850"/>
                </a:cubicBezTo>
                <a:cubicBezTo>
                  <a:pt x="6683937" y="132850"/>
                  <a:pt x="6751253" y="159065"/>
                  <a:pt x="6807249" y="212150"/>
                </a:cubicBezTo>
                <a:cubicBezTo>
                  <a:pt x="6835843" y="239019"/>
                  <a:pt x="6857289" y="269166"/>
                  <a:pt x="6870991" y="301934"/>
                </a:cubicBezTo>
                <a:cubicBezTo>
                  <a:pt x="6880522" y="291449"/>
                  <a:pt x="6890053" y="280963"/>
                  <a:pt x="6900776" y="271132"/>
                </a:cubicBezTo>
                <a:cubicBezTo>
                  <a:pt x="6985367" y="191178"/>
                  <a:pt x="7086638" y="151200"/>
                  <a:pt x="7205780" y="151200"/>
                </a:cubicBezTo>
                <a:cubicBezTo>
                  <a:pt x="7324922" y="151200"/>
                  <a:pt x="7426789" y="191178"/>
                  <a:pt x="7510785" y="271132"/>
                </a:cubicBezTo>
                <a:cubicBezTo>
                  <a:pt x="7547719" y="305867"/>
                  <a:pt x="7576312" y="343222"/>
                  <a:pt x="7597162" y="384511"/>
                </a:cubicBezTo>
                <a:cubicBezTo>
                  <a:pt x="7625757" y="377957"/>
                  <a:pt x="7656138" y="374680"/>
                  <a:pt x="7688306" y="374680"/>
                </a:cubicBezTo>
                <a:cubicBezTo>
                  <a:pt x="7793152" y="374680"/>
                  <a:pt x="7882509" y="410069"/>
                  <a:pt x="7956376" y="480193"/>
                </a:cubicBezTo>
                <a:cubicBezTo>
                  <a:pt x="7996289" y="518205"/>
                  <a:pt x="8025479" y="560148"/>
                  <a:pt x="8043946" y="606679"/>
                </a:cubicBezTo>
                <a:cubicBezTo>
                  <a:pt x="8104113" y="580465"/>
                  <a:pt x="8170237" y="567357"/>
                  <a:pt x="8242914" y="567357"/>
                </a:cubicBezTo>
                <a:cubicBezTo>
                  <a:pt x="8332270" y="567357"/>
                  <a:pt x="8411574" y="587264"/>
                  <a:pt x="8481077" y="626801"/>
                </a:cubicBezTo>
                <a:lnTo>
                  <a:pt x="8488422" y="631909"/>
                </a:lnTo>
                <a:lnTo>
                  <a:pt x="8521208" y="615142"/>
                </a:lnTo>
                <a:cubicBezTo>
                  <a:pt x="8555238" y="601789"/>
                  <a:pt x="8592172" y="595072"/>
                  <a:pt x="8632085" y="595072"/>
                </a:cubicBezTo>
                <a:cubicBezTo>
                  <a:pt x="8711910" y="595072"/>
                  <a:pt x="8779822" y="621941"/>
                  <a:pt x="8836414" y="675026"/>
                </a:cubicBezTo>
                <a:cubicBezTo>
                  <a:pt x="8872753" y="709760"/>
                  <a:pt x="8897177" y="749082"/>
                  <a:pt x="8910282" y="792992"/>
                </a:cubicBezTo>
                <a:cubicBezTo>
                  <a:pt x="8928153" y="784472"/>
                  <a:pt x="8947216" y="780540"/>
                  <a:pt x="8968662" y="780540"/>
                </a:cubicBezTo>
                <a:cubicBezTo>
                  <a:pt x="9003213" y="780540"/>
                  <a:pt x="9032999" y="791681"/>
                  <a:pt x="9058018" y="813308"/>
                </a:cubicBezTo>
                <a:cubicBezTo>
                  <a:pt x="9065167" y="787094"/>
                  <a:pt x="9079464" y="763501"/>
                  <a:pt x="9100909" y="743185"/>
                </a:cubicBezTo>
                <a:cubicBezTo>
                  <a:pt x="9114015" y="730732"/>
                  <a:pt x="9128312" y="720901"/>
                  <a:pt x="9143205" y="713693"/>
                </a:cubicBezTo>
                <a:cubicBezTo>
                  <a:pt x="9143205" y="781523"/>
                  <a:pt x="9143205" y="832396"/>
                  <a:pt x="9143205" y="870551"/>
                </a:cubicBezTo>
                <a:lnTo>
                  <a:pt x="9143205" y="877894"/>
                </a:lnTo>
                <a:lnTo>
                  <a:pt x="9144000" y="877583"/>
                </a:lnTo>
                <a:lnTo>
                  <a:pt x="9144000" y="1264698"/>
                </a:lnTo>
                <a:lnTo>
                  <a:pt x="9142413" y="1264698"/>
                </a:lnTo>
                <a:lnTo>
                  <a:pt x="9142413" y="2153143"/>
                </a:lnTo>
                <a:lnTo>
                  <a:pt x="0" y="2153143"/>
                </a:lnTo>
                <a:lnTo>
                  <a:pt x="0" y="1264698"/>
                </a:lnTo>
                <a:lnTo>
                  <a:pt x="0" y="877583"/>
                </a:lnTo>
                <a:lnTo>
                  <a:pt x="794" y="877894"/>
                </a:lnTo>
                <a:lnTo>
                  <a:pt x="794" y="870551"/>
                </a:lnTo>
                <a:cubicBezTo>
                  <a:pt x="794" y="832396"/>
                  <a:pt x="794" y="781523"/>
                  <a:pt x="794" y="713693"/>
                </a:cubicBezTo>
                <a:cubicBezTo>
                  <a:pt x="15687" y="720901"/>
                  <a:pt x="29984" y="730732"/>
                  <a:pt x="43089" y="743185"/>
                </a:cubicBezTo>
                <a:cubicBezTo>
                  <a:pt x="64535" y="763501"/>
                  <a:pt x="78832" y="787094"/>
                  <a:pt x="85981" y="813308"/>
                </a:cubicBezTo>
                <a:cubicBezTo>
                  <a:pt x="111000" y="791681"/>
                  <a:pt x="140786" y="780540"/>
                  <a:pt x="175338" y="780540"/>
                </a:cubicBezTo>
                <a:cubicBezTo>
                  <a:pt x="196783" y="780540"/>
                  <a:pt x="215846" y="784472"/>
                  <a:pt x="233718" y="792992"/>
                </a:cubicBezTo>
                <a:cubicBezTo>
                  <a:pt x="246823" y="749082"/>
                  <a:pt x="271247" y="709760"/>
                  <a:pt x="307585" y="675026"/>
                </a:cubicBezTo>
                <a:cubicBezTo>
                  <a:pt x="364178" y="621941"/>
                  <a:pt x="432089" y="595072"/>
                  <a:pt x="511914" y="595072"/>
                </a:cubicBezTo>
                <a:cubicBezTo>
                  <a:pt x="551827" y="595072"/>
                  <a:pt x="588761" y="601789"/>
                  <a:pt x="622791" y="615142"/>
                </a:cubicBezTo>
                <a:lnTo>
                  <a:pt x="655577" y="631909"/>
                </a:lnTo>
                <a:lnTo>
                  <a:pt x="662922" y="626801"/>
                </a:lnTo>
                <a:cubicBezTo>
                  <a:pt x="732424" y="587264"/>
                  <a:pt x="811729" y="567357"/>
                  <a:pt x="901086" y="567357"/>
                </a:cubicBezTo>
                <a:cubicBezTo>
                  <a:pt x="973762" y="567357"/>
                  <a:pt x="1039887" y="580465"/>
                  <a:pt x="1100053" y="606679"/>
                </a:cubicBezTo>
                <a:cubicBezTo>
                  <a:pt x="1118520" y="560148"/>
                  <a:pt x="1147710" y="518205"/>
                  <a:pt x="1187623" y="480193"/>
                </a:cubicBezTo>
                <a:cubicBezTo>
                  <a:pt x="1261491" y="410069"/>
                  <a:pt x="1350848" y="374680"/>
                  <a:pt x="1455693" y="374680"/>
                </a:cubicBezTo>
                <a:cubicBezTo>
                  <a:pt x="1487862" y="374680"/>
                  <a:pt x="1518243" y="377957"/>
                  <a:pt x="1546837" y="384511"/>
                </a:cubicBezTo>
                <a:cubicBezTo>
                  <a:pt x="1567686" y="343222"/>
                  <a:pt x="1596281" y="305867"/>
                  <a:pt x="1633215" y="271132"/>
                </a:cubicBezTo>
                <a:cubicBezTo>
                  <a:pt x="1717210" y="191178"/>
                  <a:pt x="1819077" y="151200"/>
                  <a:pt x="1938219" y="151200"/>
                </a:cubicBezTo>
                <a:cubicBezTo>
                  <a:pt x="2057362" y="151200"/>
                  <a:pt x="2158632" y="191178"/>
                  <a:pt x="2243223" y="271132"/>
                </a:cubicBezTo>
                <a:cubicBezTo>
                  <a:pt x="2253947" y="280963"/>
                  <a:pt x="2263478" y="291449"/>
                  <a:pt x="2273009" y="301934"/>
                </a:cubicBezTo>
                <a:cubicBezTo>
                  <a:pt x="2286710" y="269166"/>
                  <a:pt x="2308156" y="239019"/>
                  <a:pt x="2336750" y="212150"/>
                </a:cubicBezTo>
                <a:cubicBezTo>
                  <a:pt x="2392747" y="159065"/>
                  <a:pt x="2460063" y="132850"/>
                  <a:pt x="2539292" y="132850"/>
                </a:cubicBezTo>
                <a:cubicBezTo>
                  <a:pt x="2617926" y="132850"/>
                  <a:pt x="2685837" y="159065"/>
                  <a:pt x="2741834" y="212150"/>
                </a:cubicBezTo>
                <a:lnTo>
                  <a:pt x="2771008" y="245722"/>
                </a:lnTo>
                <a:lnTo>
                  <a:pt x="2804435" y="192514"/>
                </a:lnTo>
                <a:cubicBezTo>
                  <a:pt x="2818807" y="173672"/>
                  <a:pt x="2835188" y="155650"/>
                  <a:pt x="2853656" y="138282"/>
                </a:cubicBezTo>
                <a:cubicBezTo>
                  <a:pt x="2937651" y="58327"/>
                  <a:pt x="3039517" y="18350"/>
                  <a:pt x="3158660" y="18350"/>
                </a:cubicBezTo>
                <a:cubicBezTo>
                  <a:pt x="3277802" y="18350"/>
                  <a:pt x="3379073" y="58327"/>
                  <a:pt x="3463664" y="138282"/>
                </a:cubicBezTo>
                <a:cubicBezTo>
                  <a:pt x="3474387" y="148113"/>
                  <a:pt x="3483918" y="158598"/>
                  <a:pt x="3493450" y="169084"/>
                </a:cubicBezTo>
                <a:cubicBezTo>
                  <a:pt x="3507150" y="136316"/>
                  <a:pt x="3528596" y="106169"/>
                  <a:pt x="3557190" y="79300"/>
                </a:cubicBezTo>
                <a:cubicBezTo>
                  <a:pt x="3613188" y="26215"/>
                  <a:pt x="3680503" y="0"/>
                  <a:pt x="3759733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3003057"/>
            <a:ext cx="9142413" cy="2711943"/>
          </a:xfrm>
          <a:custGeom>
            <a:avLst/>
            <a:gdLst/>
            <a:ahLst/>
            <a:cxnLst/>
            <a:rect l="l" t="t" r="r" b="b"/>
            <a:pathLst>
              <a:path w="9142413" h="2309812">
                <a:moveTo>
                  <a:pt x="1632178" y="0"/>
                </a:moveTo>
                <a:cubicBezTo>
                  <a:pt x="1790476" y="0"/>
                  <a:pt x="1924970" y="47614"/>
                  <a:pt x="2036850" y="144034"/>
                </a:cubicBezTo>
                <a:cubicBezTo>
                  <a:pt x="2093980" y="192838"/>
                  <a:pt x="2136828" y="247595"/>
                  <a:pt x="2164203" y="307113"/>
                </a:cubicBezTo>
                <a:cubicBezTo>
                  <a:pt x="2183246" y="288067"/>
                  <a:pt x="2202289" y="269022"/>
                  <a:pt x="2223713" y="251166"/>
                </a:cubicBezTo>
                <a:cubicBezTo>
                  <a:pt x="2392723" y="105942"/>
                  <a:pt x="2595059" y="33330"/>
                  <a:pt x="2833101" y="33330"/>
                </a:cubicBezTo>
                <a:cubicBezTo>
                  <a:pt x="3071144" y="33330"/>
                  <a:pt x="3274670" y="105942"/>
                  <a:pt x="3442490" y="251166"/>
                </a:cubicBezTo>
                <a:cubicBezTo>
                  <a:pt x="3516283" y="314255"/>
                  <a:pt x="3573413" y="382106"/>
                  <a:pt x="3615070" y="457099"/>
                </a:cubicBezTo>
                <a:cubicBezTo>
                  <a:pt x="3672201" y="445195"/>
                  <a:pt x="3732901" y="439243"/>
                  <a:pt x="3797173" y="439243"/>
                </a:cubicBezTo>
                <a:cubicBezTo>
                  <a:pt x="4006650" y="439243"/>
                  <a:pt x="4185182" y="503523"/>
                  <a:pt x="4332768" y="630891"/>
                </a:cubicBezTo>
                <a:cubicBezTo>
                  <a:pt x="4412512" y="699932"/>
                  <a:pt x="4470833" y="776115"/>
                  <a:pt x="4507729" y="860631"/>
                </a:cubicBezTo>
                <a:cubicBezTo>
                  <a:pt x="4627941" y="813017"/>
                  <a:pt x="4760054" y="789209"/>
                  <a:pt x="4905260" y="789209"/>
                </a:cubicBezTo>
                <a:cubicBezTo>
                  <a:pt x="5143302" y="789209"/>
                  <a:pt x="5345638" y="853489"/>
                  <a:pt x="5513458" y="980858"/>
                </a:cubicBezTo>
                <a:cubicBezTo>
                  <a:pt x="5544403" y="1004665"/>
                  <a:pt x="5571778" y="1028472"/>
                  <a:pt x="5596773" y="1053470"/>
                </a:cubicBezTo>
                <a:cubicBezTo>
                  <a:pt x="5649142" y="1035614"/>
                  <a:pt x="5705082" y="1027282"/>
                  <a:pt x="5765783" y="1027282"/>
                </a:cubicBezTo>
                <a:cubicBezTo>
                  <a:pt x="5897896" y="1027282"/>
                  <a:pt x="6009776" y="1067754"/>
                  <a:pt x="6102613" y="1147508"/>
                </a:cubicBezTo>
                <a:cubicBezTo>
                  <a:pt x="6124036" y="1166554"/>
                  <a:pt x="6144270" y="1186790"/>
                  <a:pt x="6160933" y="1207026"/>
                </a:cubicBezTo>
                <a:cubicBezTo>
                  <a:pt x="6191879" y="1202265"/>
                  <a:pt x="6224014" y="1199884"/>
                  <a:pt x="6257340" y="1199884"/>
                </a:cubicBezTo>
                <a:cubicBezTo>
                  <a:pt x="6384693" y="1199884"/>
                  <a:pt x="6494192" y="1230833"/>
                  <a:pt x="6584648" y="1292732"/>
                </a:cubicBezTo>
                <a:cubicBezTo>
                  <a:pt x="6617974" y="1315349"/>
                  <a:pt x="6645349" y="1340347"/>
                  <a:pt x="6666773" y="1366535"/>
                </a:cubicBezTo>
                <a:cubicBezTo>
                  <a:pt x="6719142" y="1340347"/>
                  <a:pt x="6776272" y="1327253"/>
                  <a:pt x="6841734" y="1327253"/>
                </a:cubicBezTo>
                <a:cubicBezTo>
                  <a:pt x="6935761" y="1327253"/>
                  <a:pt x="7016695" y="1355821"/>
                  <a:pt x="7083347" y="1411768"/>
                </a:cubicBezTo>
                <a:cubicBezTo>
                  <a:pt x="7084537" y="1410578"/>
                  <a:pt x="7085727" y="1410578"/>
                  <a:pt x="7086918" y="1409388"/>
                </a:cubicBezTo>
                <a:cubicBezTo>
                  <a:pt x="7189276" y="1349870"/>
                  <a:pt x="7311868" y="1320111"/>
                  <a:pt x="7455883" y="1320111"/>
                </a:cubicBezTo>
                <a:cubicBezTo>
                  <a:pt x="7513013" y="1320111"/>
                  <a:pt x="7566573" y="1324872"/>
                  <a:pt x="7616562" y="1333205"/>
                </a:cubicBezTo>
                <a:cubicBezTo>
                  <a:pt x="7642746" y="1295113"/>
                  <a:pt x="7674882" y="1259402"/>
                  <a:pt x="7712969" y="1226072"/>
                </a:cubicBezTo>
                <a:cubicBezTo>
                  <a:pt x="7826039" y="1129653"/>
                  <a:pt x="7961723" y="1080848"/>
                  <a:pt x="8121211" y="1080848"/>
                </a:cubicBezTo>
                <a:cubicBezTo>
                  <a:pt x="8280700" y="1080848"/>
                  <a:pt x="8416384" y="1129653"/>
                  <a:pt x="8529454" y="1226072"/>
                </a:cubicBezTo>
                <a:cubicBezTo>
                  <a:pt x="8602057" y="1289161"/>
                  <a:pt x="8650855" y="1360583"/>
                  <a:pt x="8677040" y="1440337"/>
                </a:cubicBezTo>
                <a:cubicBezTo>
                  <a:pt x="8712746" y="1424862"/>
                  <a:pt x="8750833" y="1417720"/>
                  <a:pt x="8793681" y="1417720"/>
                </a:cubicBezTo>
                <a:cubicBezTo>
                  <a:pt x="8862713" y="1417720"/>
                  <a:pt x="8922224" y="1437956"/>
                  <a:pt x="8972212" y="1477238"/>
                </a:cubicBezTo>
                <a:cubicBezTo>
                  <a:pt x="8986495" y="1429624"/>
                  <a:pt x="9015060" y="1386771"/>
                  <a:pt x="9057908" y="1349870"/>
                </a:cubicBezTo>
                <a:cubicBezTo>
                  <a:pt x="9084092" y="1327253"/>
                  <a:pt x="9112657" y="1309397"/>
                  <a:pt x="9142413" y="1296303"/>
                </a:cubicBezTo>
                <a:cubicBezTo>
                  <a:pt x="9142413" y="1789113"/>
                  <a:pt x="9142413" y="1789113"/>
                  <a:pt x="9142413" y="1789113"/>
                </a:cubicBezTo>
                <a:lnTo>
                  <a:pt x="9142413" y="2309812"/>
                </a:lnTo>
                <a:lnTo>
                  <a:pt x="0" y="2309812"/>
                </a:lnTo>
                <a:lnTo>
                  <a:pt x="0" y="1789113"/>
                </a:lnTo>
                <a:lnTo>
                  <a:pt x="1588" y="1789113"/>
                </a:lnTo>
                <a:cubicBezTo>
                  <a:pt x="1588" y="686838"/>
                  <a:pt x="1588" y="686838"/>
                  <a:pt x="1588" y="686838"/>
                </a:cubicBezTo>
                <a:cubicBezTo>
                  <a:pt x="14680" y="686838"/>
                  <a:pt x="26582" y="685648"/>
                  <a:pt x="39675" y="685648"/>
                </a:cubicBezTo>
                <a:cubicBezTo>
                  <a:pt x="175359" y="685648"/>
                  <a:pt x="295570" y="716597"/>
                  <a:pt x="402689" y="776115"/>
                </a:cubicBezTo>
                <a:cubicBezTo>
                  <a:pt x="426494" y="742785"/>
                  <a:pt x="456249" y="710645"/>
                  <a:pt x="490765" y="680886"/>
                </a:cubicBezTo>
                <a:cubicBezTo>
                  <a:pt x="607406" y="579706"/>
                  <a:pt x="747851" y="529711"/>
                  <a:pt x="912100" y="529711"/>
                </a:cubicBezTo>
                <a:cubicBezTo>
                  <a:pt x="965659" y="529711"/>
                  <a:pt x="1015648" y="535662"/>
                  <a:pt x="1063257" y="545185"/>
                </a:cubicBezTo>
                <a:cubicBezTo>
                  <a:pt x="1060876" y="528520"/>
                  <a:pt x="1060876" y="510665"/>
                  <a:pt x="1060876" y="492809"/>
                </a:cubicBezTo>
                <a:cubicBezTo>
                  <a:pt x="1060876" y="357108"/>
                  <a:pt x="1116816" y="240453"/>
                  <a:pt x="1227506" y="144034"/>
                </a:cubicBezTo>
                <a:cubicBezTo>
                  <a:pt x="1339386" y="47614"/>
                  <a:pt x="1475070" y="0"/>
                  <a:pt x="163217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554039" y="4086927"/>
            <a:ext cx="4043361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554040" y="4463359"/>
            <a:ext cx="404336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554039" y="4653734"/>
            <a:ext cx="4043362" cy="654866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just" defTabSz="40503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2362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 animBg="1"/>
      <p:bldP spid="1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content Clear">
    <p:bg>
      <p:bgPr>
        <a:solidFill>
          <a:srgbClr val="3EB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/>
          <p:nvPr userDrawn="1"/>
        </p:nvSpPr>
        <p:spPr>
          <a:xfrm rot="10800000">
            <a:off x="0" y="0"/>
            <a:ext cx="9142413" cy="2711943"/>
          </a:xfrm>
          <a:custGeom>
            <a:avLst/>
            <a:gdLst/>
            <a:ahLst/>
            <a:cxnLst/>
            <a:rect l="l" t="t" r="r" b="b"/>
            <a:pathLst>
              <a:path w="9142413" h="2309812">
                <a:moveTo>
                  <a:pt x="1632178" y="0"/>
                </a:moveTo>
                <a:cubicBezTo>
                  <a:pt x="1790476" y="0"/>
                  <a:pt x="1924970" y="47614"/>
                  <a:pt x="2036850" y="144034"/>
                </a:cubicBezTo>
                <a:cubicBezTo>
                  <a:pt x="2093980" y="192838"/>
                  <a:pt x="2136828" y="247595"/>
                  <a:pt x="2164203" y="307113"/>
                </a:cubicBezTo>
                <a:cubicBezTo>
                  <a:pt x="2183246" y="288067"/>
                  <a:pt x="2202289" y="269022"/>
                  <a:pt x="2223713" y="251166"/>
                </a:cubicBezTo>
                <a:cubicBezTo>
                  <a:pt x="2392723" y="105942"/>
                  <a:pt x="2595059" y="33330"/>
                  <a:pt x="2833101" y="33330"/>
                </a:cubicBezTo>
                <a:cubicBezTo>
                  <a:pt x="3071144" y="33330"/>
                  <a:pt x="3274670" y="105942"/>
                  <a:pt x="3442490" y="251166"/>
                </a:cubicBezTo>
                <a:cubicBezTo>
                  <a:pt x="3516283" y="314255"/>
                  <a:pt x="3573413" y="382106"/>
                  <a:pt x="3615070" y="457099"/>
                </a:cubicBezTo>
                <a:cubicBezTo>
                  <a:pt x="3672201" y="445195"/>
                  <a:pt x="3732901" y="439243"/>
                  <a:pt x="3797173" y="439243"/>
                </a:cubicBezTo>
                <a:cubicBezTo>
                  <a:pt x="4006650" y="439243"/>
                  <a:pt x="4185182" y="503523"/>
                  <a:pt x="4332768" y="630891"/>
                </a:cubicBezTo>
                <a:cubicBezTo>
                  <a:pt x="4412512" y="699932"/>
                  <a:pt x="4470833" y="776115"/>
                  <a:pt x="4507729" y="860631"/>
                </a:cubicBezTo>
                <a:cubicBezTo>
                  <a:pt x="4627941" y="813017"/>
                  <a:pt x="4760054" y="789209"/>
                  <a:pt x="4905260" y="789209"/>
                </a:cubicBezTo>
                <a:cubicBezTo>
                  <a:pt x="5143302" y="789209"/>
                  <a:pt x="5345638" y="853489"/>
                  <a:pt x="5513458" y="980858"/>
                </a:cubicBezTo>
                <a:cubicBezTo>
                  <a:pt x="5544403" y="1004665"/>
                  <a:pt x="5571778" y="1028472"/>
                  <a:pt x="5596773" y="1053470"/>
                </a:cubicBezTo>
                <a:cubicBezTo>
                  <a:pt x="5649142" y="1035614"/>
                  <a:pt x="5705082" y="1027282"/>
                  <a:pt x="5765783" y="1027282"/>
                </a:cubicBezTo>
                <a:cubicBezTo>
                  <a:pt x="5897896" y="1027282"/>
                  <a:pt x="6009776" y="1067754"/>
                  <a:pt x="6102613" y="1147508"/>
                </a:cubicBezTo>
                <a:cubicBezTo>
                  <a:pt x="6124036" y="1166554"/>
                  <a:pt x="6144270" y="1186790"/>
                  <a:pt x="6160933" y="1207026"/>
                </a:cubicBezTo>
                <a:cubicBezTo>
                  <a:pt x="6191879" y="1202265"/>
                  <a:pt x="6224014" y="1199884"/>
                  <a:pt x="6257340" y="1199884"/>
                </a:cubicBezTo>
                <a:cubicBezTo>
                  <a:pt x="6384693" y="1199884"/>
                  <a:pt x="6494192" y="1230833"/>
                  <a:pt x="6584648" y="1292732"/>
                </a:cubicBezTo>
                <a:cubicBezTo>
                  <a:pt x="6617974" y="1315349"/>
                  <a:pt x="6645349" y="1340347"/>
                  <a:pt x="6666773" y="1366535"/>
                </a:cubicBezTo>
                <a:cubicBezTo>
                  <a:pt x="6719142" y="1340347"/>
                  <a:pt x="6776272" y="1327253"/>
                  <a:pt x="6841734" y="1327253"/>
                </a:cubicBezTo>
                <a:cubicBezTo>
                  <a:pt x="6935761" y="1327253"/>
                  <a:pt x="7016695" y="1355821"/>
                  <a:pt x="7083347" y="1411768"/>
                </a:cubicBezTo>
                <a:cubicBezTo>
                  <a:pt x="7084537" y="1410578"/>
                  <a:pt x="7085727" y="1410578"/>
                  <a:pt x="7086918" y="1409388"/>
                </a:cubicBezTo>
                <a:cubicBezTo>
                  <a:pt x="7189276" y="1349870"/>
                  <a:pt x="7311868" y="1320111"/>
                  <a:pt x="7455883" y="1320111"/>
                </a:cubicBezTo>
                <a:cubicBezTo>
                  <a:pt x="7513013" y="1320111"/>
                  <a:pt x="7566573" y="1324872"/>
                  <a:pt x="7616562" y="1333205"/>
                </a:cubicBezTo>
                <a:cubicBezTo>
                  <a:pt x="7642746" y="1295113"/>
                  <a:pt x="7674882" y="1259402"/>
                  <a:pt x="7712969" y="1226072"/>
                </a:cubicBezTo>
                <a:cubicBezTo>
                  <a:pt x="7826039" y="1129653"/>
                  <a:pt x="7961723" y="1080848"/>
                  <a:pt x="8121211" y="1080848"/>
                </a:cubicBezTo>
                <a:cubicBezTo>
                  <a:pt x="8280700" y="1080848"/>
                  <a:pt x="8416384" y="1129653"/>
                  <a:pt x="8529454" y="1226072"/>
                </a:cubicBezTo>
                <a:cubicBezTo>
                  <a:pt x="8602057" y="1289161"/>
                  <a:pt x="8650855" y="1360583"/>
                  <a:pt x="8677040" y="1440337"/>
                </a:cubicBezTo>
                <a:cubicBezTo>
                  <a:pt x="8712746" y="1424862"/>
                  <a:pt x="8750833" y="1417720"/>
                  <a:pt x="8793681" y="1417720"/>
                </a:cubicBezTo>
                <a:cubicBezTo>
                  <a:pt x="8862713" y="1417720"/>
                  <a:pt x="8922224" y="1437956"/>
                  <a:pt x="8972212" y="1477238"/>
                </a:cubicBezTo>
                <a:cubicBezTo>
                  <a:pt x="8986495" y="1429624"/>
                  <a:pt x="9015060" y="1386771"/>
                  <a:pt x="9057908" y="1349870"/>
                </a:cubicBezTo>
                <a:cubicBezTo>
                  <a:pt x="9084092" y="1327253"/>
                  <a:pt x="9112657" y="1309397"/>
                  <a:pt x="9142413" y="1296303"/>
                </a:cubicBezTo>
                <a:cubicBezTo>
                  <a:pt x="9142413" y="1789113"/>
                  <a:pt x="9142413" y="1789113"/>
                  <a:pt x="9142413" y="1789113"/>
                </a:cubicBezTo>
                <a:lnTo>
                  <a:pt x="9142413" y="2309812"/>
                </a:lnTo>
                <a:lnTo>
                  <a:pt x="0" y="2309812"/>
                </a:lnTo>
                <a:lnTo>
                  <a:pt x="0" y="1789113"/>
                </a:lnTo>
                <a:lnTo>
                  <a:pt x="1588" y="1789113"/>
                </a:lnTo>
                <a:cubicBezTo>
                  <a:pt x="1588" y="686838"/>
                  <a:pt x="1588" y="686838"/>
                  <a:pt x="1588" y="686838"/>
                </a:cubicBezTo>
                <a:cubicBezTo>
                  <a:pt x="14680" y="686838"/>
                  <a:pt x="26582" y="685648"/>
                  <a:pt x="39675" y="685648"/>
                </a:cubicBezTo>
                <a:cubicBezTo>
                  <a:pt x="175359" y="685648"/>
                  <a:pt x="295570" y="716597"/>
                  <a:pt x="402689" y="776115"/>
                </a:cubicBezTo>
                <a:cubicBezTo>
                  <a:pt x="426494" y="742785"/>
                  <a:pt x="456249" y="710645"/>
                  <a:pt x="490765" y="680886"/>
                </a:cubicBezTo>
                <a:cubicBezTo>
                  <a:pt x="607406" y="579706"/>
                  <a:pt x="747851" y="529711"/>
                  <a:pt x="912100" y="529711"/>
                </a:cubicBezTo>
                <a:cubicBezTo>
                  <a:pt x="965659" y="529711"/>
                  <a:pt x="1015648" y="535662"/>
                  <a:pt x="1063257" y="545185"/>
                </a:cubicBezTo>
                <a:cubicBezTo>
                  <a:pt x="1060876" y="528520"/>
                  <a:pt x="1060876" y="510665"/>
                  <a:pt x="1060876" y="492809"/>
                </a:cubicBezTo>
                <a:cubicBezTo>
                  <a:pt x="1060876" y="357108"/>
                  <a:pt x="1116816" y="240453"/>
                  <a:pt x="1227506" y="144034"/>
                </a:cubicBezTo>
                <a:cubicBezTo>
                  <a:pt x="1339386" y="47614"/>
                  <a:pt x="1475070" y="0"/>
                  <a:pt x="163217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554039" y="4086927"/>
            <a:ext cx="4043361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554040" y="4463359"/>
            <a:ext cx="404336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2">
                    <a:lumMod val="7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554039" y="4653734"/>
            <a:ext cx="4043362" cy="654866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just" defTabSz="40503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11" name="Freeform 35"/>
          <p:cNvSpPr>
            <a:spLocks/>
          </p:cNvSpPr>
          <p:nvPr userDrawn="1"/>
        </p:nvSpPr>
        <p:spPr bwMode="auto">
          <a:xfrm>
            <a:off x="655640" y="1656729"/>
            <a:ext cx="2642214" cy="1555653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35"/>
          <p:cNvSpPr>
            <a:spLocks/>
          </p:cNvSpPr>
          <p:nvPr userDrawn="1"/>
        </p:nvSpPr>
        <p:spPr bwMode="auto">
          <a:xfrm flipH="1">
            <a:off x="5926754" y="3098081"/>
            <a:ext cx="2642214" cy="1555653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Rounded Rectangle 13"/>
          <p:cNvSpPr/>
          <p:nvPr userDrawn="1"/>
        </p:nvSpPr>
        <p:spPr>
          <a:xfrm>
            <a:off x="8680453" y="270483"/>
            <a:ext cx="274638" cy="237193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5057" tIns="47529" rIns="95057" bIns="47529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 flipH="1">
            <a:off x="8744211" y="263429"/>
            <a:ext cx="145790" cy="244248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normAutofit/>
          </a:bodyPr>
          <a:lstStyle/>
          <a:p>
            <a:pPr algn="ctr">
              <a:lnSpc>
                <a:spcPct val="100000"/>
              </a:lnSpc>
            </a:pPr>
            <a:fld id="{FCEE2C88-6C8F-484D-AF69-578F576B1F44}" type="slidenum">
              <a:rPr lang="en-US" sz="900" smtClean="0">
                <a:solidFill>
                  <a:schemeClr val="bg1"/>
                </a:solidFill>
                <a:latin typeface="Arial"/>
                <a:cs typeface="Arial"/>
              </a:rPr>
              <a:pPr algn="ctr">
                <a:lnSpc>
                  <a:spcPct val="100000"/>
                </a:lnSpc>
              </a:pPr>
              <a:t>‹#›</a:t>
            </a:fld>
            <a:endParaRPr lang="en-US" sz="9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2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3" grpId="0" animBg="1"/>
      <p:bldP spid="14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ck Section 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48"/>
          </p:nvPr>
        </p:nvSpPr>
        <p:spPr>
          <a:xfrm rot="10800000">
            <a:off x="0" y="-55031"/>
            <a:ext cx="9174162" cy="5770031"/>
          </a:xfrm>
          <a:custGeom>
            <a:avLst/>
            <a:gdLst>
              <a:gd name="connsiteX0" fmla="*/ 0 w 3903662"/>
              <a:gd name="connsiteY0" fmla="*/ 0 h 3433231"/>
              <a:gd name="connsiteX1" fmla="*/ 3903662 w 3903662"/>
              <a:gd name="connsiteY1" fmla="*/ 0 h 3433231"/>
              <a:gd name="connsiteX2" fmla="*/ 3903662 w 3903662"/>
              <a:gd name="connsiteY2" fmla="*/ 3433231 h 3433231"/>
              <a:gd name="connsiteX3" fmla="*/ 0 w 3903662"/>
              <a:gd name="connsiteY3" fmla="*/ 3433231 h 3433231"/>
              <a:gd name="connsiteX4" fmla="*/ 0 w 3903662"/>
              <a:gd name="connsiteY4" fmla="*/ 0 h 3433231"/>
              <a:gd name="connsiteX0" fmla="*/ 0 w 9174162"/>
              <a:gd name="connsiteY0" fmla="*/ 2336800 h 5770031"/>
              <a:gd name="connsiteX1" fmla="*/ 9174162 w 9174162"/>
              <a:gd name="connsiteY1" fmla="*/ 0 h 5770031"/>
              <a:gd name="connsiteX2" fmla="*/ 3903662 w 9174162"/>
              <a:gd name="connsiteY2" fmla="*/ 5770031 h 5770031"/>
              <a:gd name="connsiteX3" fmla="*/ 0 w 9174162"/>
              <a:gd name="connsiteY3" fmla="*/ 5770031 h 5770031"/>
              <a:gd name="connsiteX4" fmla="*/ 0 w 9174162"/>
              <a:gd name="connsiteY4" fmla="*/ 2336800 h 5770031"/>
              <a:gd name="connsiteX0" fmla="*/ 0 w 9174162"/>
              <a:gd name="connsiteY0" fmla="*/ 2415109 h 5848340"/>
              <a:gd name="connsiteX1" fmla="*/ 9174162 w 9174162"/>
              <a:gd name="connsiteY1" fmla="*/ 78309 h 5848340"/>
              <a:gd name="connsiteX2" fmla="*/ 3903662 w 9174162"/>
              <a:gd name="connsiteY2" fmla="*/ 5848340 h 5848340"/>
              <a:gd name="connsiteX3" fmla="*/ 0 w 9174162"/>
              <a:gd name="connsiteY3" fmla="*/ 5848340 h 5848340"/>
              <a:gd name="connsiteX4" fmla="*/ 0 w 9174162"/>
              <a:gd name="connsiteY4" fmla="*/ 2415109 h 5848340"/>
              <a:gd name="connsiteX0" fmla="*/ 0 w 9174162"/>
              <a:gd name="connsiteY0" fmla="*/ 2393036 h 5826267"/>
              <a:gd name="connsiteX1" fmla="*/ 9174162 w 9174162"/>
              <a:gd name="connsiteY1" fmla="*/ 56236 h 5826267"/>
              <a:gd name="connsiteX2" fmla="*/ 3903662 w 9174162"/>
              <a:gd name="connsiteY2" fmla="*/ 5826267 h 5826267"/>
              <a:gd name="connsiteX3" fmla="*/ 0 w 9174162"/>
              <a:gd name="connsiteY3" fmla="*/ 5826267 h 5826267"/>
              <a:gd name="connsiteX4" fmla="*/ 0 w 9174162"/>
              <a:gd name="connsiteY4" fmla="*/ 2393036 h 5826267"/>
              <a:gd name="connsiteX0" fmla="*/ 0 w 9174162"/>
              <a:gd name="connsiteY0" fmla="*/ 2393036 h 5826267"/>
              <a:gd name="connsiteX1" fmla="*/ 9174162 w 9174162"/>
              <a:gd name="connsiteY1" fmla="*/ 56236 h 5826267"/>
              <a:gd name="connsiteX2" fmla="*/ 3903662 w 9174162"/>
              <a:gd name="connsiteY2" fmla="*/ 5826267 h 5826267"/>
              <a:gd name="connsiteX3" fmla="*/ 0 w 9174162"/>
              <a:gd name="connsiteY3" fmla="*/ 5826267 h 5826267"/>
              <a:gd name="connsiteX4" fmla="*/ 0 w 9174162"/>
              <a:gd name="connsiteY4" fmla="*/ 2393036 h 5826267"/>
              <a:gd name="connsiteX0" fmla="*/ 0 w 9174162"/>
              <a:gd name="connsiteY0" fmla="*/ 2336800 h 5770031"/>
              <a:gd name="connsiteX1" fmla="*/ 9174162 w 9174162"/>
              <a:gd name="connsiteY1" fmla="*/ 0 h 5770031"/>
              <a:gd name="connsiteX2" fmla="*/ 3903662 w 9174162"/>
              <a:gd name="connsiteY2" fmla="*/ 5770031 h 5770031"/>
              <a:gd name="connsiteX3" fmla="*/ 0 w 9174162"/>
              <a:gd name="connsiteY3" fmla="*/ 5770031 h 5770031"/>
              <a:gd name="connsiteX4" fmla="*/ 0 w 9174162"/>
              <a:gd name="connsiteY4" fmla="*/ 2336800 h 5770031"/>
              <a:gd name="connsiteX0" fmla="*/ 0 w 9174162"/>
              <a:gd name="connsiteY0" fmla="*/ 2336800 h 5770031"/>
              <a:gd name="connsiteX1" fmla="*/ 9174162 w 9174162"/>
              <a:gd name="connsiteY1" fmla="*/ 0 h 5770031"/>
              <a:gd name="connsiteX2" fmla="*/ 5935662 w 9174162"/>
              <a:gd name="connsiteY2" fmla="*/ 5757331 h 5770031"/>
              <a:gd name="connsiteX3" fmla="*/ 0 w 9174162"/>
              <a:gd name="connsiteY3" fmla="*/ 5770031 h 5770031"/>
              <a:gd name="connsiteX4" fmla="*/ 0 w 9174162"/>
              <a:gd name="connsiteY4" fmla="*/ 2336800 h 5770031"/>
              <a:gd name="connsiteX0" fmla="*/ 0 w 9174162"/>
              <a:gd name="connsiteY0" fmla="*/ 2336800 h 5770031"/>
              <a:gd name="connsiteX1" fmla="*/ 9174162 w 9174162"/>
              <a:gd name="connsiteY1" fmla="*/ 0 h 5770031"/>
              <a:gd name="connsiteX2" fmla="*/ 5935662 w 9174162"/>
              <a:gd name="connsiteY2" fmla="*/ 5757331 h 5770031"/>
              <a:gd name="connsiteX3" fmla="*/ 0 w 9174162"/>
              <a:gd name="connsiteY3" fmla="*/ 5770031 h 5770031"/>
              <a:gd name="connsiteX4" fmla="*/ 0 w 9174162"/>
              <a:gd name="connsiteY4" fmla="*/ 2336800 h 5770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4162" h="5770031">
                <a:moveTo>
                  <a:pt x="0" y="2336800"/>
                </a:moveTo>
                <a:cubicBezTo>
                  <a:pt x="5191654" y="2548467"/>
                  <a:pt x="8097308" y="512233"/>
                  <a:pt x="9174162" y="0"/>
                </a:cubicBezTo>
                <a:cubicBezTo>
                  <a:pt x="7671329" y="1351844"/>
                  <a:pt x="6651095" y="1738487"/>
                  <a:pt x="5935662" y="5757331"/>
                </a:cubicBezTo>
                <a:lnTo>
                  <a:pt x="0" y="5770031"/>
                </a:lnTo>
                <a:lnTo>
                  <a:pt x="0" y="2336800"/>
                </a:ln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4465639" y="4125027"/>
            <a:ext cx="4043361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4465640" y="4514159"/>
            <a:ext cx="404336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4465639" y="4704534"/>
            <a:ext cx="4043362" cy="654866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just" defTabSz="40503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14" name="Rounded Rectangle 13"/>
          <p:cNvSpPr/>
          <p:nvPr userDrawn="1"/>
        </p:nvSpPr>
        <p:spPr>
          <a:xfrm>
            <a:off x="8680453" y="270483"/>
            <a:ext cx="274638" cy="237193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5057" tIns="47529" rIns="95057" bIns="47529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 flipH="1">
            <a:off x="8744211" y="263429"/>
            <a:ext cx="145790" cy="244248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normAutofit/>
          </a:bodyPr>
          <a:lstStyle/>
          <a:p>
            <a:pPr algn="ctr">
              <a:lnSpc>
                <a:spcPct val="100000"/>
              </a:lnSpc>
            </a:pPr>
            <a:fld id="{FCEE2C88-6C8F-484D-AF69-578F576B1F44}" type="slidenum">
              <a:rPr lang="en-US" sz="900" smtClean="0">
                <a:solidFill>
                  <a:schemeClr val="bg1"/>
                </a:solidFill>
                <a:latin typeface="Arial"/>
                <a:cs typeface="Arial"/>
              </a:rPr>
              <a:pPr algn="ctr">
                <a:lnSpc>
                  <a:spcPct val="100000"/>
                </a:lnSpc>
              </a:pPr>
              <a:t>‹#›</a:t>
            </a:fld>
            <a:endParaRPr lang="en-US" sz="9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47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22" presetClass="entr" presetSubtype="8" fill="hold" grpId="1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/>
      <p:bldP spid="1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ardrop 11"/>
          <p:cNvSpPr/>
          <p:nvPr userDrawn="1"/>
        </p:nvSpPr>
        <p:spPr>
          <a:xfrm>
            <a:off x="4082014" y="221214"/>
            <a:ext cx="5061986" cy="5061986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0" y="0"/>
            <a:ext cx="9144000" cy="5715000"/>
          </a:xfrm>
          <a:custGeom>
            <a:avLst/>
            <a:gdLst/>
            <a:ahLst/>
            <a:cxnLst/>
            <a:rect l="l" t="t" r="r" b="b"/>
            <a:pathLst>
              <a:path w="9144000" h="5715000">
                <a:moveTo>
                  <a:pt x="0" y="0"/>
                </a:moveTo>
                <a:lnTo>
                  <a:pt x="9144000" y="0"/>
                </a:lnTo>
                <a:lnTo>
                  <a:pt x="9144000" y="221214"/>
                </a:lnTo>
                <a:lnTo>
                  <a:pt x="6613007" y="221214"/>
                </a:lnTo>
                <a:cubicBezTo>
                  <a:pt x="5215178" y="221214"/>
                  <a:pt x="4082014" y="1354378"/>
                  <a:pt x="4082014" y="2752207"/>
                </a:cubicBezTo>
                <a:cubicBezTo>
                  <a:pt x="4082014" y="4150036"/>
                  <a:pt x="5215178" y="5283200"/>
                  <a:pt x="6613007" y="5283200"/>
                </a:cubicBezTo>
                <a:cubicBezTo>
                  <a:pt x="8010836" y="5283200"/>
                  <a:pt x="9144000" y="4150036"/>
                  <a:pt x="9144000" y="2752207"/>
                </a:cubicBezTo>
                <a:lnTo>
                  <a:pt x="9144000" y="5715000"/>
                </a:lnTo>
                <a:lnTo>
                  <a:pt x="0" y="5715000"/>
                </a:ln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55658" y="1618158"/>
            <a:ext cx="3383973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055658" y="2104658"/>
            <a:ext cx="338397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accent1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071004" y="2465136"/>
            <a:ext cx="3366029" cy="128072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778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ardrop 11"/>
          <p:cNvSpPr/>
          <p:nvPr userDrawn="1"/>
        </p:nvSpPr>
        <p:spPr>
          <a:xfrm>
            <a:off x="4082014" y="221214"/>
            <a:ext cx="5061986" cy="5061986"/>
          </a:xfrm>
          <a:prstGeom prst="teardrop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0" y="0"/>
            <a:ext cx="9144000" cy="5715000"/>
          </a:xfrm>
          <a:custGeom>
            <a:avLst/>
            <a:gdLst/>
            <a:ahLst/>
            <a:cxnLst/>
            <a:rect l="l" t="t" r="r" b="b"/>
            <a:pathLst>
              <a:path w="9144000" h="5715000">
                <a:moveTo>
                  <a:pt x="0" y="0"/>
                </a:moveTo>
                <a:lnTo>
                  <a:pt x="9144000" y="0"/>
                </a:lnTo>
                <a:lnTo>
                  <a:pt x="9144000" y="221214"/>
                </a:lnTo>
                <a:lnTo>
                  <a:pt x="6613007" y="221214"/>
                </a:lnTo>
                <a:cubicBezTo>
                  <a:pt x="5215178" y="221214"/>
                  <a:pt x="4082014" y="1354378"/>
                  <a:pt x="4082014" y="2752207"/>
                </a:cubicBezTo>
                <a:cubicBezTo>
                  <a:pt x="4082014" y="4150036"/>
                  <a:pt x="5215178" y="5283200"/>
                  <a:pt x="6613007" y="5283200"/>
                </a:cubicBezTo>
                <a:cubicBezTo>
                  <a:pt x="8010836" y="5283200"/>
                  <a:pt x="9144000" y="4150036"/>
                  <a:pt x="9144000" y="2752207"/>
                </a:cubicBezTo>
                <a:lnTo>
                  <a:pt x="9144000" y="5715000"/>
                </a:lnTo>
                <a:lnTo>
                  <a:pt x="0" y="5715000"/>
                </a:ln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55658" y="1618158"/>
            <a:ext cx="3383973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055658" y="2104658"/>
            <a:ext cx="338397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accent2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071004" y="2465136"/>
            <a:ext cx="3366029" cy="128072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92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ardrop 11"/>
          <p:cNvSpPr/>
          <p:nvPr userDrawn="1"/>
        </p:nvSpPr>
        <p:spPr>
          <a:xfrm>
            <a:off x="4082014" y="221214"/>
            <a:ext cx="5061986" cy="5061986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0" y="0"/>
            <a:ext cx="9144000" cy="5715000"/>
          </a:xfrm>
          <a:custGeom>
            <a:avLst/>
            <a:gdLst/>
            <a:ahLst/>
            <a:cxnLst/>
            <a:rect l="l" t="t" r="r" b="b"/>
            <a:pathLst>
              <a:path w="9144000" h="5715000">
                <a:moveTo>
                  <a:pt x="0" y="0"/>
                </a:moveTo>
                <a:lnTo>
                  <a:pt x="9144000" y="0"/>
                </a:lnTo>
                <a:lnTo>
                  <a:pt x="9144000" y="221214"/>
                </a:lnTo>
                <a:lnTo>
                  <a:pt x="6613007" y="221214"/>
                </a:lnTo>
                <a:cubicBezTo>
                  <a:pt x="5215178" y="221214"/>
                  <a:pt x="4082014" y="1354378"/>
                  <a:pt x="4082014" y="2752207"/>
                </a:cubicBezTo>
                <a:cubicBezTo>
                  <a:pt x="4082014" y="4150036"/>
                  <a:pt x="5215178" y="5283200"/>
                  <a:pt x="6613007" y="5283200"/>
                </a:cubicBezTo>
                <a:cubicBezTo>
                  <a:pt x="8010836" y="5283200"/>
                  <a:pt x="9144000" y="4150036"/>
                  <a:pt x="9144000" y="2752207"/>
                </a:cubicBezTo>
                <a:lnTo>
                  <a:pt x="9144000" y="5715000"/>
                </a:lnTo>
                <a:lnTo>
                  <a:pt x="0" y="5715000"/>
                </a:ln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55658" y="1618158"/>
            <a:ext cx="3383973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055658" y="2104658"/>
            <a:ext cx="338397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accent3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071004" y="2465136"/>
            <a:ext cx="3366029" cy="128072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574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ardrop 11"/>
          <p:cNvSpPr/>
          <p:nvPr userDrawn="1"/>
        </p:nvSpPr>
        <p:spPr>
          <a:xfrm>
            <a:off x="4082014" y="221214"/>
            <a:ext cx="5061986" cy="5061986"/>
          </a:xfrm>
          <a:prstGeom prst="teardrop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0" y="0"/>
            <a:ext cx="9144000" cy="5715000"/>
          </a:xfrm>
          <a:custGeom>
            <a:avLst/>
            <a:gdLst/>
            <a:ahLst/>
            <a:cxnLst/>
            <a:rect l="l" t="t" r="r" b="b"/>
            <a:pathLst>
              <a:path w="9144000" h="5715000">
                <a:moveTo>
                  <a:pt x="0" y="0"/>
                </a:moveTo>
                <a:lnTo>
                  <a:pt x="9144000" y="0"/>
                </a:lnTo>
                <a:lnTo>
                  <a:pt x="9144000" y="221214"/>
                </a:lnTo>
                <a:lnTo>
                  <a:pt x="6613007" y="221214"/>
                </a:lnTo>
                <a:cubicBezTo>
                  <a:pt x="5215178" y="221214"/>
                  <a:pt x="4082014" y="1354378"/>
                  <a:pt x="4082014" y="2752207"/>
                </a:cubicBezTo>
                <a:cubicBezTo>
                  <a:pt x="4082014" y="4150036"/>
                  <a:pt x="5215178" y="5283200"/>
                  <a:pt x="6613007" y="5283200"/>
                </a:cubicBezTo>
                <a:cubicBezTo>
                  <a:pt x="8010836" y="5283200"/>
                  <a:pt x="9144000" y="4150036"/>
                  <a:pt x="9144000" y="2752207"/>
                </a:cubicBezTo>
                <a:lnTo>
                  <a:pt x="9144000" y="5715000"/>
                </a:lnTo>
                <a:lnTo>
                  <a:pt x="0" y="5715000"/>
                </a:ln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55658" y="1618158"/>
            <a:ext cx="3383973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055658" y="2104658"/>
            <a:ext cx="338397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accent4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071004" y="2465136"/>
            <a:ext cx="3366029" cy="128072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382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ardrop 11"/>
          <p:cNvSpPr/>
          <p:nvPr userDrawn="1"/>
        </p:nvSpPr>
        <p:spPr>
          <a:xfrm>
            <a:off x="4082014" y="221214"/>
            <a:ext cx="5061986" cy="5061986"/>
          </a:xfrm>
          <a:prstGeom prst="teardrop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0" y="0"/>
            <a:ext cx="9144000" cy="5715000"/>
          </a:xfrm>
          <a:custGeom>
            <a:avLst/>
            <a:gdLst/>
            <a:ahLst/>
            <a:cxnLst/>
            <a:rect l="l" t="t" r="r" b="b"/>
            <a:pathLst>
              <a:path w="9144000" h="5715000">
                <a:moveTo>
                  <a:pt x="0" y="0"/>
                </a:moveTo>
                <a:lnTo>
                  <a:pt x="9144000" y="0"/>
                </a:lnTo>
                <a:lnTo>
                  <a:pt x="9144000" y="221214"/>
                </a:lnTo>
                <a:lnTo>
                  <a:pt x="6613007" y="221214"/>
                </a:lnTo>
                <a:cubicBezTo>
                  <a:pt x="5215178" y="221214"/>
                  <a:pt x="4082014" y="1354378"/>
                  <a:pt x="4082014" y="2752207"/>
                </a:cubicBezTo>
                <a:cubicBezTo>
                  <a:pt x="4082014" y="4150036"/>
                  <a:pt x="5215178" y="5283200"/>
                  <a:pt x="6613007" y="5283200"/>
                </a:cubicBezTo>
                <a:cubicBezTo>
                  <a:pt x="8010836" y="5283200"/>
                  <a:pt x="9144000" y="4150036"/>
                  <a:pt x="9144000" y="2752207"/>
                </a:cubicBezTo>
                <a:lnTo>
                  <a:pt x="9144000" y="5715000"/>
                </a:lnTo>
                <a:lnTo>
                  <a:pt x="0" y="5715000"/>
                </a:ln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55658" y="1618158"/>
            <a:ext cx="3383973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055658" y="2104658"/>
            <a:ext cx="338397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accent5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071004" y="2465136"/>
            <a:ext cx="3366029" cy="128072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67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ardrop 11"/>
          <p:cNvSpPr/>
          <p:nvPr userDrawn="1"/>
        </p:nvSpPr>
        <p:spPr>
          <a:xfrm>
            <a:off x="4082014" y="221214"/>
            <a:ext cx="5061986" cy="5061986"/>
          </a:xfrm>
          <a:prstGeom prst="teardrop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0" y="0"/>
            <a:ext cx="9144000" cy="5715000"/>
          </a:xfrm>
          <a:custGeom>
            <a:avLst/>
            <a:gdLst/>
            <a:ahLst/>
            <a:cxnLst/>
            <a:rect l="l" t="t" r="r" b="b"/>
            <a:pathLst>
              <a:path w="9144000" h="5715000">
                <a:moveTo>
                  <a:pt x="0" y="0"/>
                </a:moveTo>
                <a:lnTo>
                  <a:pt x="9144000" y="0"/>
                </a:lnTo>
                <a:lnTo>
                  <a:pt x="9144000" y="221214"/>
                </a:lnTo>
                <a:lnTo>
                  <a:pt x="6613007" y="221214"/>
                </a:lnTo>
                <a:cubicBezTo>
                  <a:pt x="5215178" y="221214"/>
                  <a:pt x="4082014" y="1354378"/>
                  <a:pt x="4082014" y="2752207"/>
                </a:cubicBezTo>
                <a:cubicBezTo>
                  <a:pt x="4082014" y="4150036"/>
                  <a:pt x="5215178" y="5283200"/>
                  <a:pt x="6613007" y="5283200"/>
                </a:cubicBezTo>
                <a:cubicBezTo>
                  <a:pt x="8010836" y="5283200"/>
                  <a:pt x="9144000" y="4150036"/>
                  <a:pt x="9144000" y="2752207"/>
                </a:cubicBezTo>
                <a:lnTo>
                  <a:pt x="9144000" y="5715000"/>
                </a:lnTo>
                <a:lnTo>
                  <a:pt x="0" y="5715000"/>
                </a:ln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55658" y="1618158"/>
            <a:ext cx="3383973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055658" y="2104658"/>
            <a:ext cx="338397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accent6">
                    <a:lumMod val="7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071004" y="2465136"/>
            <a:ext cx="3366029" cy="128072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9356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1278122"/>
            <a:ext cx="9144000" cy="3090677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43971" y="4616287"/>
            <a:ext cx="823012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</p:txBody>
      </p:sp>
    </p:spTree>
    <p:extLst>
      <p:ext uri="{BB962C8B-B14F-4D97-AF65-F5344CB8AC3E}">
        <p14:creationId xmlns:p14="http://schemas.microsoft.com/office/powerpoint/2010/main" val="4421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content 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452439" y="1223131"/>
            <a:ext cx="294868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452438" y="1624963"/>
            <a:ext cx="294868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467784" y="1900775"/>
            <a:ext cx="2932641" cy="1793567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just" defTabSz="40503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fringillascipit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467783" y="4523255"/>
            <a:ext cx="2932641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67783" y="3974582"/>
            <a:ext cx="2932641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467783" y="4317574"/>
            <a:ext cx="2932641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3980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Cle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443971" y="4636475"/>
            <a:ext cx="823012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7038" y="4257826"/>
            <a:ext cx="824706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Put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0279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Dark 2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443971" y="4636475"/>
            <a:ext cx="823012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7038" y="4257826"/>
            <a:ext cx="824706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Put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48587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443972" y="4568743"/>
            <a:ext cx="3907896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7038" y="3886736"/>
            <a:ext cx="3924830" cy="37864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2015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452438" y="4292797"/>
            <a:ext cx="389943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4774142" y="4568743"/>
            <a:ext cx="3907896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4757208" y="3886736"/>
            <a:ext cx="3924830" cy="37864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2016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4782608" y="4292797"/>
            <a:ext cx="389943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7703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olumn with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4748741" y="1788039"/>
            <a:ext cx="177059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748741" y="1273232"/>
            <a:ext cx="1770592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2000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4748741" y="1582358"/>
            <a:ext cx="177059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6911446" y="1788039"/>
            <a:ext cx="177059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911446" y="1273232"/>
            <a:ext cx="1770592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2000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6911446" y="1582358"/>
            <a:ext cx="177059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69" hasCustomPrompt="1"/>
          </p:nvPr>
        </p:nvSpPr>
        <p:spPr>
          <a:xfrm>
            <a:off x="4748741" y="3135145"/>
            <a:ext cx="177059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4748741" y="2620338"/>
            <a:ext cx="1770592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2000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4748741" y="2929464"/>
            <a:ext cx="177059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72" hasCustomPrompt="1"/>
          </p:nvPr>
        </p:nvSpPr>
        <p:spPr>
          <a:xfrm>
            <a:off x="6911446" y="3135145"/>
            <a:ext cx="177059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6911446" y="2620338"/>
            <a:ext cx="1770592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2000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6911446" y="2929464"/>
            <a:ext cx="177059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75" hasCustomPrompt="1"/>
          </p:nvPr>
        </p:nvSpPr>
        <p:spPr>
          <a:xfrm>
            <a:off x="4748741" y="4453539"/>
            <a:ext cx="177059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76" hasCustomPrompt="1"/>
          </p:nvPr>
        </p:nvSpPr>
        <p:spPr>
          <a:xfrm>
            <a:off x="4748741" y="3955773"/>
            <a:ext cx="1770592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2000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4748741" y="4247858"/>
            <a:ext cx="177059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78" hasCustomPrompt="1"/>
          </p:nvPr>
        </p:nvSpPr>
        <p:spPr>
          <a:xfrm>
            <a:off x="6911446" y="4453539"/>
            <a:ext cx="177059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6911446" y="3955773"/>
            <a:ext cx="1770592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2000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6911446" y="4247858"/>
            <a:ext cx="177059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14996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4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4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resul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413811" y="3515246"/>
            <a:ext cx="177059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13811" y="2983506"/>
            <a:ext cx="1770592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413811" y="3309565"/>
            <a:ext cx="177059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2513541" y="3515246"/>
            <a:ext cx="177059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2513541" y="2983506"/>
            <a:ext cx="1770592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2513541" y="3309565"/>
            <a:ext cx="177059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69" hasCustomPrompt="1"/>
          </p:nvPr>
        </p:nvSpPr>
        <p:spPr>
          <a:xfrm>
            <a:off x="4714870" y="3515246"/>
            <a:ext cx="177059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4714870" y="2983506"/>
            <a:ext cx="1770592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4714870" y="3309565"/>
            <a:ext cx="177059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72" hasCustomPrompt="1"/>
          </p:nvPr>
        </p:nvSpPr>
        <p:spPr>
          <a:xfrm>
            <a:off x="6894513" y="3515246"/>
            <a:ext cx="177059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6894513" y="2983506"/>
            <a:ext cx="1770592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6894513" y="3309565"/>
            <a:ext cx="177059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75" hasCustomPrompt="1"/>
          </p:nvPr>
        </p:nvSpPr>
        <p:spPr>
          <a:xfrm>
            <a:off x="443971" y="4636475"/>
            <a:ext cx="823012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76" hasCustomPrompt="1"/>
          </p:nvPr>
        </p:nvSpPr>
        <p:spPr>
          <a:xfrm>
            <a:off x="427038" y="4257826"/>
            <a:ext cx="824706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Put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32075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4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4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4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4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bes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Freeform 17"/>
          <p:cNvSpPr/>
          <p:nvPr userDrawn="1"/>
        </p:nvSpPr>
        <p:spPr>
          <a:xfrm>
            <a:off x="900247" y="1248174"/>
            <a:ext cx="708497" cy="2733601"/>
          </a:xfrm>
          <a:custGeom>
            <a:avLst/>
            <a:gdLst>
              <a:gd name="connsiteX0" fmla="*/ 399901 w 799798"/>
              <a:gd name="connsiteY0" fmla="*/ 0 h 3085873"/>
              <a:gd name="connsiteX1" fmla="*/ 618803 w 799798"/>
              <a:gd name="connsiteY1" fmla="*/ 218902 h 3085873"/>
              <a:gd name="connsiteX2" fmla="*/ 618803 w 799798"/>
              <a:gd name="connsiteY2" fmla="*/ 2351830 h 3085873"/>
              <a:gd name="connsiteX3" fmla="*/ 623486 w 799798"/>
              <a:gd name="connsiteY3" fmla="*/ 2354372 h 3085873"/>
              <a:gd name="connsiteX4" fmla="*/ 799798 w 799798"/>
              <a:gd name="connsiteY4" fmla="*/ 2685974 h 3085873"/>
              <a:gd name="connsiteX5" fmla="*/ 399899 w 799798"/>
              <a:gd name="connsiteY5" fmla="*/ 3085873 h 3085873"/>
              <a:gd name="connsiteX6" fmla="*/ 0 w 799798"/>
              <a:gd name="connsiteY6" fmla="*/ 2685974 h 3085873"/>
              <a:gd name="connsiteX7" fmla="*/ 176312 w 799798"/>
              <a:gd name="connsiteY7" fmla="*/ 2354372 h 3085873"/>
              <a:gd name="connsiteX8" fmla="*/ 180999 w 799798"/>
              <a:gd name="connsiteY8" fmla="*/ 2351828 h 3085873"/>
              <a:gd name="connsiteX9" fmla="*/ 180999 w 799798"/>
              <a:gd name="connsiteY9" fmla="*/ 218902 h 3085873"/>
              <a:gd name="connsiteX10" fmla="*/ 399901 w 799798"/>
              <a:gd name="connsiteY10" fmla="*/ 0 h 308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9798" h="3085873">
                <a:moveTo>
                  <a:pt x="399901" y="0"/>
                </a:moveTo>
                <a:cubicBezTo>
                  <a:pt x="520797" y="0"/>
                  <a:pt x="618803" y="98006"/>
                  <a:pt x="618803" y="218902"/>
                </a:cubicBezTo>
                <a:lnTo>
                  <a:pt x="618803" y="2351830"/>
                </a:lnTo>
                <a:lnTo>
                  <a:pt x="623486" y="2354372"/>
                </a:lnTo>
                <a:cubicBezTo>
                  <a:pt x="729860" y="2426237"/>
                  <a:pt x="799798" y="2547938"/>
                  <a:pt x="799798" y="2685974"/>
                </a:cubicBezTo>
                <a:cubicBezTo>
                  <a:pt x="799798" y="2906832"/>
                  <a:pt x="620757" y="3085873"/>
                  <a:pt x="399899" y="3085873"/>
                </a:cubicBezTo>
                <a:cubicBezTo>
                  <a:pt x="179041" y="3085873"/>
                  <a:pt x="0" y="2906832"/>
                  <a:pt x="0" y="2685974"/>
                </a:cubicBezTo>
                <a:cubicBezTo>
                  <a:pt x="0" y="2547938"/>
                  <a:pt x="69938" y="2426237"/>
                  <a:pt x="176312" y="2354372"/>
                </a:cubicBezTo>
                <a:lnTo>
                  <a:pt x="180999" y="2351828"/>
                </a:lnTo>
                <a:lnTo>
                  <a:pt x="180999" y="218902"/>
                </a:lnTo>
                <a:cubicBezTo>
                  <a:pt x="180999" y="98006"/>
                  <a:pt x="279005" y="0"/>
                  <a:pt x="399901" y="0"/>
                </a:cubicBezTo>
                <a:close/>
              </a:path>
            </a:pathLst>
          </a:custGeom>
          <a:noFill/>
          <a:ln w="57150" cmpd="sng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>
              <a:latin typeface="Helvetica Light"/>
              <a:cs typeface="Helvetica Light"/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985279" y="3362259"/>
            <a:ext cx="540000" cy="54000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Helvetica Light"/>
              <a:cs typeface="Helvetica Light"/>
            </a:endParaRP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005358" y="3340160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6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356661" y="4721747"/>
            <a:ext cx="1760538" cy="45985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6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56661" y="4190006"/>
            <a:ext cx="1760538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356661" y="4516065"/>
            <a:ext cx="1760538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6" name="Freeform 75"/>
          <p:cNvSpPr/>
          <p:nvPr userDrawn="1"/>
        </p:nvSpPr>
        <p:spPr>
          <a:xfrm>
            <a:off x="3033847" y="1248174"/>
            <a:ext cx="708497" cy="2733601"/>
          </a:xfrm>
          <a:custGeom>
            <a:avLst/>
            <a:gdLst>
              <a:gd name="connsiteX0" fmla="*/ 399901 w 799798"/>
              <a:gd name="connsiteY0" fmla="*/ 0 h 3085873"/>
              <a:gd name="connsiteX1" fmla="*/ 618803 w 799798"/>
              <a:gd name="connsiteY1" fmla="*/ 218902 h 3085873"/>
              <a:gd name="connsiteX2" fmla="*/ 618803 w 799798"/>
              <a:gd name="connsiteY2" fmla="*/ 2351830 h 3085873"/>
              <a:gd name="connsiteX3" fmla="*/ 623486 w 799798"/>
              <a:gd name="connsiteY3" fmla="*/ 2354372 h 3085873"/>
              <a:gd name="connsiteX4" fmla="*/ 799798 w 799798"/>
              <a:gd name="connsiteY4" fmla="*/ 2685974 h 3085873"/>
              <a:gd name="connsiteX5" fmla="*/ 399899 w 799798"/>
              <a:gd name="connsiteY5" fmla="*/ 3085873 h 3085873"/>
              <a:gd name="connsiteX6" fmla="*/ 0 w 799798"/>
              <a:gd name="connsiteY6" fmla="*/ 2685974 h 3085873"/>
              <a:gd name="connsiteX7" fmla="*/ 176312 w 799798"/>
              <a:gd name="connsiteY7" fmla="*/ 2354372 h 3085873"/>
              <a:gd name="connsiteX8" fmla="*/ 180999 w 799798"/>
              <a:gd name="connsiteY8" fmla="*/ 2351828 h 3085873"/>
              <a:gd name="connsiteX9" fmla="*/ 180999 w 799798"/>
              <a:gd name="connsiteY9" fmla="*/ 218902 h 3085873"/>
              <a:gd name="connsiteX10" fmla="*/ 399901 w 799798"/>
              <a:gd name="connsiteY10" fmla="*/ 0 h 308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9798" h="3085873">
                <a:moveTo>
                  <a:pt x="399901" y="0"/>
                </a:moveTo>
                <a:cubicBezTo>
                  <a:pt x="520797" y="0"/>
                  <a:pt x="618803" y="98006"/>
                  <a:pt x="618803" y="218902"/>
                </a:cubicBezTo>
                <a:lnTo>
                  <a:pt x="618803" y="2351830"/>
                </a:lnTo>
                <a:lnTo>
                  <a:pt x="623486" y="2354372"/>
                </a:lnTo>
                <a:cubicBezTo>
                  <a:pt x="729860" y="2426237"/>
                  <a:pt x="799798" y="2547938"/>
                  <a:pt x="799798" y="2685974"/>
                </a:cubicBezTo>
                <a:cubicBezTo>
                  <a:pt x="799798" y="2906832"/>
                  <a:pt x="620757" y="3085873"/>
                  <a:pt x="399899" y="3085873"/>
                </a:cubicBezTo>
                <a:cubicBezTo>
                  <a:pt x="179041" y="3085873"/>
                  <a:pt x="0" y="2906832"/>
                  <a:pt x="0" y="2685974"/>
                </a:cubicBezTo>
                <a:cubicBezTo>
                  <a:pt x="0" y="2547938"/>
                  <a:pt x="69938" y="2426237"/>
                  <a:pt x="176312" y="2354372"/>
                </a:cubicBezTo>
                <a:lnTo>
                  <a:pt x="180999" y="2351828"/>
                </a:lnTo>
                <a:lnTo>
                  <a:pt x="180999" y="218902"/>
                </a:lnTo>
                <a:cubicBezTo>
                  <a:pt x="180999" y="98006"/>
                  <a:pt x="279005" y="0"/>
                  <a:pt x="399901" y="0"/>
                </a:cubicBezTo>
                <a:close/>
              </a:path>
            </a:pathLst>
          </a:custGeom>
          <a:noFill/>
          <a:ln w="5715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>
              <a:latin typeface="Helvetica Light"/>
              <a:cs typeface="Helvetica Light"/>
            </a:endParaRPr>
          </a:p>
        </p:txBody>
      </p:sp>
      <p:sp>
        <p:nvSpPr>
          <p:cNvPr id="77" name="Oval 76"/>
          <p:cNvSpPr>
            <a:spLocks noChangeAspect="1"/>
          </p:cNvSpPr>
          <p:nvPr userDrawn="1"/>
        </p:nvSpPr>
        <p:spPr>
          <a:xfrm>
            <a:off x="3118879" y="3362259"/>
            <a:ext cx="540000" cy="540000"/>
          </a:xfrm>
          <a:prstGeom prst="ellipse">
            <a:avLst/>
          </a:prstGeom>
          <a:solidFill>
            <a:schemeClr val="accent2"/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Helvetica Light"/>
              <a:cs typeface="Helvetica Light"/>
            </a:endParaRPr>
          </a:p>
        </p:txBody>
      </p:sp>
      <p:sp>
        <p:nvSpPr>
          <p:cNvPr id="82" name="Text Placeholder 7"/>
          <p:cNvSpPr>
            <a:spLocks noGrp="1"/>
          </p:cNvSpPr>
          <p:nvPr>
            <p:ph type="body" sz="quarter" idx="75" hasCustomPrompt="1"/>
          </p:nvPr>
        </p:nvSpPr>
        <p:spPr>
          <a:xfrm>
            <a:off x="3130773" y="3340160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5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2507191" y="4721747"/>
            <a:ext cx="1760538" cy="45985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86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2507191" y="4190006"/>
            <a:ext cx="1760538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87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2507191" y="4516065"/>
            <a:ext cx="1760538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4" name="Freeform 93"/>
          <p:cNvSpPr/>
          <p:nvPr userDrawn="1"/>
        </p:nvSpPr>
        <p:spPr>
          <a:xfrm>
            <a:off x="5218247" y="1248174"/>
            <a:ext cx="708497" cy="2733601"/>
          </a:xfrm>
          <a:custGeom>
            <a:avLst/>
            <a:gdLst>
              <a:gd name="connsiteX0" fmla="*/ 399901 w 799798"/>
              <a:gd name="connsiteY0" fmla="*/ 0 h 3085873"/>
              <a:gd name="connsiteX1" fmla="*/ 618803 w 799798"/>
              <a:gd name="connsiteY1" fmla="*/ 218902 h 3085873"/>
              <a:gd name="connsiteX2" fmla="*/ 618803 w 799798"/>
              <a:gd name="connsiteY2" fmla="*/ 2351830 h 3085873"/>
              <a:gd name="connsiteX3" fmla="*/ 623486 w 799798"/>
              <a:gd name="connsiteY3" fmla="*/ 2354372 h 3085873"/>
              <a:gd name="connsiteX4" fmla="*/ 799798 w 799798"/>
              <a:gd name="connsiteY4" fmla="*/ 2685974 h 3085873"/>
              <a:gd name="connsiteX5" fmla="*/ 399899 w 799798"/>
              <a:gd name="connsiteY5" fmla="*/ 3085873 h 3085873"/>
              <a:gd name="connsiteX6" fmla="*/ 0 w 799798"/>
              <a:gd name="connsiteY6" fmla="*/ 2685974 h 3085873"/>
              <a:gd name="connsiteX7" fmla="*/ 176312 w 799798"/>
              <a:gd name="connsiteY7" fmla="*/ 2354372 h 3085873"/>
              <a:gd name="connsiteX8" fmla="*/ 180999 w 799798"/>
              <a:gd name="connsiteY8" fmla="*/ 2351828 h 3085873"/>
              <a:gd name="connsiteX9" fmla="*/ 180999 w 799798"/>
              <a:gd name="connsiteY9" fmla="*/ 218902 h 3085873"/>
              <a:gd name="connsiteX10" fmla="*/ 399901 w 799798"/>
              <a:gd name="connsiteY10" fmla="*/ 0 h 308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9798" h="3085873">
                <a:moveTo>
                  <a:pt x="399901" y="0"/>
                </a:moveTo>
                <a:cubicBezTo>
                  <a:pt x="520797" y="0"/>
                  <a:pt x="618803" y="98006"/>
                  <a:pt x="618803" y="218902"/>
                </a:cubicBezTo>
                <a:lnTo>
                  <a:pt x="618803" y="2351830"/>
                </a:lnTo>
                <a:lnTo>
                  <a:pt x="623486" y="2354372"/>
                </a:lnTo>
                <a:cubicBezTo>
                  <a:pt x="729860" y="2426237"/>
                  <a:pt x="799798" y="2547938"/>
                  <a:pt x="799798" y="2685974"/>
                </a:cubicBezTo>
                <a:cubicBezTo>
                  <a:pt x="799798" y="2906832"/>
                  <a:pt x="620757" y="3085873"/>
                  <a:pt x="399899" y="3085873"/>
                </a:cubicBezTo>
                <a:cubicBezTo>
                  <a:pt x="179041" y="3085873"/>
                  <a:pt x="0" y="2906832"/>
                  <a:pt x="0" y="2685974"/>
                </a:cubicBezTo>
                <a:cubicBezTo>
                  <a:pt x="0" y="2547938"/>
                  <a:pt x="69938" y="2426237"/>
                  <a:pt x="176312" y="2354372"/>
                </a:cubicBezTo>
                <a:lnTo>
                  <a:pt x="180999" y="2351828"/>
                </a:lnTo>
                <a:lnTo>
                  <a:pt x="180999" y="218902"/>
                </a:lnTo>
                <a:cubicBezTo>
                  <a:pt x="180999" y="98006"/>
                  <a:pt x="279005" y="0"/>
                  <a:pt x="399901" y="0"/>
                </a:cubicBezTo>
                <a:close/>
              </a:path>
            </a:pathLst>
          </a:custGeom>
          <a:noFill/>
          <a:ln w="5715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>
              <a:latin typeface="Helvetica Light"/>
              <a:cs typeface="Helvetica Light"/>
            </a:endParaRPr>
          </a:p>
        </p:txBody>
      </p:sp>
      <p:sp>
        <p:nvSpPr>
          <p:cNvPr id="95" name="Oval 94"/>
          <p:cNvSpPr>
            <a:spLocks noChangeAspect="1"/>
          </p:cNvSpPr>
          <p:nvPr userDrawn="1"/>
        </p:nvSpPr>
        <p:spPr>
          <a:xfrm>
            <a:off x="5303279" y="3362259"/>
            <a:ext cx="540000" cy="540000"/>
          </a:xfrm>
          <a:prstGeom prst="ellipse">
            <a:avLst/>
          </a:prstGeom>
          <a:solidFill>
            <a:schemeClr val="accent3"/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Helvetica Light"/>
              <a:cs typeface="Helvetica Light"/>
            </a:endParaRPr>
          </a:p>
        </p:txBody>
      </p:sp>
      <p:sp>
        <p:nvSpPr>
          <p:cNvPr id="98" name="Text Placeholder 7"/>
          <p:cNvSpPr>
            <a:spLocks noGrp="1"/>
          </p:cNvSpPr>
          <p:nvPr>
            <p:ph type="body" sz="quarter" idx="76" hasCustomPrompt="1"/>
          </p:nvPr>
        </p:nvSpPr>
        <p:spPr>
          <a:xfrm>
            <a:off x="5315173" y="3340160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00" name="Text Placeholder 2"/>
          <p:cNvSpPr>
            <a:spLocks noGrp="1"/>
          </p:cNvSpPr>
          <p:nvPr>
            <p:ph type="body" sz="quarter" idx="69" hasCustomPrompt="1"/>
          </p:nvPr>
        </p:nvSpPr>
        <p:spPr>
          <a:xfrm>
            <a:off x="4733920" y="4721747"/>
            <a:ext cx="1760538" cy="45985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01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4733920" y="4190006"/>
            <a:ext cx="1760538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102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4733920" y="4516065"/>
            <a:ext cx="1760538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6" name="Freeform 105"/>
          <p:cNvSpPr/>
          <p:nvPr userDrawn="1"/>
        </p:nvSpPr>
        <p:spPr>
          <a:xfrm>
            <a:off x="7389947" y="1248174"/>
            <a:ext cx="708497" cy="2733601"/>
          </a:xfrm>
          <a:custGeom>
            <a:avLst/>
            <a:gdLst>
              <a:gd name="connsiteX0" fmla="*/ 399901 w 799798"/>
              <a:gd name="connsiteY0" fmla="*/ 0 h 3085873"/>
              <a:gd name="connsiteX1" fmla="*/ 618803 w 799798"/>
              <a:gd name="connsiteY1" fmla="*/ 218902 h 3085873"/>
              <a:gd name="connsiteX2" fmla="*/ 618803 w 799798"/>
              <a:gd name="connsiteY2" fmla="*/ 2351830 h 3085873"/>
              <a:gd name="connsiteX3" fmla="*/ 623486 w 799798"/>
              <a:gd name="connsiteY3" fmla="*/ 2354372 h 3085873"/>
              <a:gd name="connsiteX4" fmla="*/ 799798 w 799798"/>
              <a:gd name="connsiteY4" fmla="*/ 2685974 h 3085873"/>
              <a:gd name="connsiteX5" fmla="*/ 399899 w 799798"/>
              <a:gd name="connsiteY5" fmla="*/ 3085873 h 3085873"/>
              <a:gd name="connsiteX6" fmla="*/ 0 w 799798"/>
              <a:gd name="connsiteY6" fmla="*/ 2685974 h 3085873"/>
              <a:gd name="connsiteX7" fmla="*/ 176312 w 799798"/>
              <a:gd name="connsiteY7" fmla="*/ 2354372 h 3085873"/>
              <a:gd name="connsiteX8" fmla="*/ 180999 w 799798"/>
              <a:gd name="connsiteY8" fmla="*/ 2351828 h 3085873"/>
              <a:gd name="connsiteX9" fmla="*/ 180999 w 799798"/>
              <a:gd name="connsiteY9" fmla="*/ 218902 h 3085873"/>
              <a:gd name="connsiteX10" fmla="*/ 399901 w 799798"/>
              <a:gd name="connsiteY10" fmla="*/ 0 h 308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9798" h="3085873">
                <a:moveTo>
                  <a:pt x="399901" y="0"/>
                </a:moveTo>
                <a:cubicBezTo>
                  <a:pt x="520797" y="0"/>
                  <a:pt x="618803" y="98006"/>
                  <a:pt x="618803" y="218902"/>
                </a:cubicBezTo>
                <a:lnTo>
                  <a:pt x="618803" y="2351830"/>
                </a:lnTo>
                <a:lnTo>
                  <a:pt x="623486" y="2354372"/>
                </a:lnTo>
                <a:cubicBezTo>
                  <a:pt x="729860" y="2426237"/>
                  <a:pt x="799798" y="2547938"/>
                  <a:pt x="799798" y="2685974"/>
                </a:cubicBezTo>
                <a:cubicBezTo>
                  <a:pt x="799798" y="2906832"/>
                  <a:pt x="620757" y="3085873"/>
                  <a:pt x="399899" y="3085873"/>
                </a:cubicBezTo>
                <a:cubicBezTo>
                  <a:pt x="179041" y="3085873"/>
                  <a:pt x="0" y="2906832"/>
                  <a:pt x="0" y="2685974"/>
                </a:cubicBezTo>
                <a:cubicBezTo>
                  <a:pt x="0" y="2547938"/>
                  <a:pt x="69938" y="2426237"/>
                  <a:pt x="176312" y="2354372"/>
                </a:cubicBezTo>
                <a:lnTo>
                  <a:pt x="180999" y="2351828"/>
                </a:lnTo>
                <a:lnTo>
                  <a:pt x="180999" y="218902"/>
                </a:lnTo>
                <a:cubicBezTo>
                  <a:pt x="180999" y="98006"/>
                  <a:pt x="279005" y="0"/>
                  <a:pt x="399901" y="0"/>
                </a:cubicBezTo>
                <a:close/>
              </a:path>
            </a:pathLst>
          </a:custGeom>
          <a:noFill/>
          <a:ln w="5715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>
              <a:latin typeface="Helvetica Light"/>
              <a:cs typeface="Helvetica Light"/>
            </a:endParaRPr>
          </a:p>
        </p:txBody>
      </p:sp>
      <p:sp>
        <p:nvSpPr>
          <p:cNvPr id="107" name="Oval 106"/>
          <p:cNvSpPr>
            <a:spLocks noChangeAspect="1"/>
          </p:cNvSpPr>
          <p:nvPr userDrawn="1"/>
        </p:nvSpPr>
        <p:spPr>
          <a:xfrm>
            <a:off x="7474979" y="3362259"/>
            <a:ext cx="540000" cy="540000"/>
          </a:xfrm>
          <a:prstGeom prst="ellipse">
            <a:avLst/>
          </a:prstGeom>
          <a:solidFill>
            <a:schemeClr val="accent4"/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Helvetica Light"/>
              <a:cs typeface="Helvetica Light"/>
            </a:endParaRPr>
          </a:p>
        </p:txBody>
      </p:sp>
      <p:sp>
        <p:nvSpPr>
          <p:cNvPr id="108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7486873" y="3340160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09" name="Text Placeholder 2"/>
          <p:cNvSpPr>
            <a:spLocks noGrp="1"/>
          </p:cNvSpPr>
          <p:nvPr>
            <p:ph type="body" sz="quarter" idx="72" hasCustomPrompt="1"/>
          </p:nvPr>
        </p:nvSpPr>
        <p:spPr>
          <a:xfrm>
            <a:off x="6921501" y="4721747"/>
            <a:ext cx="1760538" cy="45985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0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6921501" y="4190006"/>
            <a:ext cx="1760538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111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6921501" y="4516065"/>
            <a:ext cx="1760538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222091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600"/>
                            </p:stCondLst>
                            <p:childTnLst>
                              <p:par>
                                <p:cTn id="4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7" dur="3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9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2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6" dur="3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8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1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3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4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400" fill="hold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400"/>
                            </p:stCondLst>
                            <p:childTnLst>
                              <p:par>
                                <p:cTn id="103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5" dur="3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7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3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3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3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0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300" fill="hold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00" fill="hold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3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4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4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4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20" grpId="0" animBg="1"/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animBg="1"/>
      <p:bldP spid="77" grpId="0" animBg="1"/>
      <p:bldP spid="8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4" grpId="0" animBg="1"/>
      <p:bldP spid="95" grpId="0" animBg="1"/>
      <p:bldP spid="9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9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9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9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6" grpId="0" animBg="1"/>
      <p:bldP spid="107" grpId="0" animBg="1"/>
      <p:bldP spid="10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ste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356661" y="4721747"/>
            <a:ext cx="1760538" cy="45985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6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56661" y="4190006"/>
            <a:ext cx="1760538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356661" y="4516065"/>
            <a:ext cx="1760538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5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2507191" y="4721747"/>
            <a:ext cx="1760538" cy="45985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86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2507191" y="4190006"/>
            <a:ext cx="1760538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87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2507191" y="4516065"/>
            <a:ext cx="1760538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0" name="Text Placeholder 2"/>
          <p:cNvSpPr>
            <a:spLocks noGrp="1"/>
          </p:cNvSpPr>
          <p:nvPr>
            <p:ph type="body" sz="quarter" idx="69" hasCustomPrompt="1"/>
          </p:nvPr>
        </p:nvSpPr>
        <p:spPr>
          <a:xfrm>
            <a:off x="4733920" y="4721747"/>
            <a:ext cx="1760538" cy="45985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01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4733920" y="4190006"/>
            <a:ext cx="1760538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102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4733920" y="4516065"/>
            <a:ext cx="1760538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9" name="Text Placeholder 2"/>
          <p:cNvSpPr>
            <a:spLocks noGrp="1"/>
          </p:cNvSpPr>
          <p:nvPr>
            <p:ph type="body" sz="quarter" idx="72" hasCustomPrompt="1"/>
          </p:nvPr>
        </p:nvSpPr>
        <p:spPr>
          <a:xfrm>
            <a:off x="6921501" y="4721747"/>
            <a:ext cx="1760538" cy="45985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0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6921501" y="4190006"/>
            <a:ext cx="1760538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111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6921501" y="4516065"/>
            <a:ext cx="1760538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10812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4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4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778374" y="270483"/>
            <a:ext cx="3903663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778374" y="689252"/>
            <a:ext cx="390366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0" y="0"/>
            <a:ext cx="4356100" cy="5714999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4763028" y="1223131"/>
            <a:ext cx="3925015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4763028" y="1624963"/>
            <a:ext cx="3925017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4778374" y="1900775"/>
            <a:ext cx="3903663" cy="1793567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just" defTabSz="40503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fringillascipit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4778373" y="4523255"/>
            <a:ext cx="3903663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778373" y="3974582"/>
            <a:ext cx="3903663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4778373" y="4317574"/>
            <a:ext cx="390366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5937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4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/>
      <p:bldP spid="1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452438" y="1151469"/>
            <a:ext cx="3903662" cy="3433231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452437" y="4584700"/>
            <a:ext cx="3903663" cy="889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588962" y="4666305"/>
            <a:ext cx="3652838" cy="2159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88962" y="4911957"/>
            <a:ext cx="3652838" cy="51094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66"/>
          </p:nvPr>
        </p:nvSpPr>
        <p:spPr>
          <a:xfrm>
            <a:off x="4778376" y="1151469"/>
            <a:ext cx="3903662" cy="3433231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4778375" y="4584700"/>
            <a:ext cx="3903663" cy="889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4914900" y="4666305"/>
            <a:ext cx="3652838" cy="2159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68" hasCustomPrompt="1"/>
          </p:nvPr>
        </p:nvSpPr>
        <p:spPr>
          <a:xfrm>
            <a:off x="4914900" y="4911957"/>
            <a:ext cx="3652838" cy="51094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17302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6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/>
      <p:bldP spid="23" grpId="0" animBg="1"/>
      <p:bldP spid="4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animBg="1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1278123"/>
            <a:ext cx="9144000" cy="250647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43971" y="4501987"/>
            <a:ext cx="8230129" cy="649977"/>
          </a:xfrm>
          <a:prstGeom prst="rect">
            <a:avLst/>
          </a:prstGeom>
        </p:spPr>
        <p:txBody>
          <a:bodyPr vert="horz" lIns="0" tIns="0" rIns="0" bIns="0" numCol="2" spcCol="36000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7038" y="4050409"/>
            <a:ext cx="415766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Put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3093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with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452437" y="1253067"/>
            <a:ext cx="2397131" cy="2455333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5" name="Rectangle 54"/>
          <p:cNvSpPr/>
          <p:nvPr userDrawn="1"/>
        </p:nvSpPr>
        <p:spPr>
          <a:xfrm>
            <a:off x="452438" y="3708401"/>
            <a:ext cx="2397130" cy="101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icture Placeholder 2"/>
          <p:cNvSpPr>
            <a:spLocks noGrp="1"/>
          </p:cNvSpPr>
          <p:nvPr>
            <p:ph type="pic" sz="quarter" idx="74"/>
          </p:nvPr>
        </p:nvSpPr>
        <p:spPr>
          <a:xfrm>
            <a:off x="3381900" y="1253067"/>
            <a:ext cx="2397131" cy="2455333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8" name="Rectangle 67"/>
          <p:cNvSpPr/>
          <p:nvPr userDrawn="1"/>
        </p:nvSpPr>
        <p:spPr>
          <a:xfrm>
            <a:off x="3381900" y="3708401"/>
            <a:ext cx="2397130" cy="101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972610" y="4598991"/>
            <a:ext cx="1876959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72610" y="4050318"/>
            <a:ext cx="1876959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972610" y="4393310"/>
            <a:ext cx="18769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9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452438" y="4106253"/>
            <a:ext cx="486306" cy="467234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80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3902072" y="4598991"/>
            <a:ext cx="1876959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8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3902072" y="4050318"/>
            <a:ext cx="1876959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82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3902072" y="4393310"/>
            <a:ext cx="18769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3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3381900" y="4106253"/>
            <a:ext cx="486306" cy="467234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100" name="Picture Placeholder 2"/>
          <p:cNvSpPr>
            <a:spLocks noGrp="1"/>
          </p:cNvSpPr>
          <p:nvPr>
            <p:ph type="pic" sz="quarter" idx="75"/>
          </p:nvPr>
        </p:nvSpPr>
        <p:spPr>
          <a:xfrm>
            <a:off x="6289671" y="1253067"/>
            <a:ext cx="2397131" cy="2455333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01" name="Rectangle 100"/>
          <p:cNvSpPr/>
          <p:nvPr userDrawn="1"/>
        </p:nvSpPr>
        <p:spPr>
          <a:xfrm>
            <a:off x="6284907" y="3708401"/>
            <a:ext cx="2397130" cy="1016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 Placeholder 2"/>
          <p:cNvSpPr>
            <a:spLocks noGrp="1"/>
          </p:cNvSpPr>
          <p:nvPr>
            <p:ph type="body" sz="quarter" idx="70" hasCustomPrompt="1"/>
          </p:nvPr>
        </p:nvSpPr>
        <p:spPr>
          <a:xfrm>
            <a:off x="6805079" y="4598991"/>
            <a:ext cx="1876959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03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6805079" y="4050318"/>
            <a:ext cx="1876959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104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6805079" y="4393310"/>
            <a:ext cx="18769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5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6284907" y="4106253"/>
            <a:ext cx="486306" cy="467234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0485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6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4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9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20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300"/>
                            </p:stCondLst>
                            <p:childTnLst>
                              <p:par>
                                <p:cTn id="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00" fill="hold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3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/>
      <p:bldP spid="55" grpId="0" animBg="1"/>
      <p:bldP spid="58" grpId="0"/>
      <p:bldP spid="68" grpId="0" animBg="1"/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/>
      <p:bldP spid="101" grpId="0" animBg="1"/>
      <p:bldP spid="10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452438" y="1151469"/>
            <a:ext cx="2607735" cy="3268134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452437" y="4419603"/>
            <a:ext cx="2607735" cy="8974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96371" y="4476123"/>
            <a:ext cx="1898661" cy="43317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2015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587905" y="5010892"/>
            <a:ext cx="2324629" cy="21778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596371" y="4947392"/>
            <a:ext cx="2339771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2495032" y="4476123"/>
            <a:ext cx="441110" cy="43317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74"/>
          </p:nvPr>
        </p:nvSpPr>
        <p:spPr>
          <a:xfrm>
            <a:off x="3255961" y="1151469"/>
            <a:ext cx="2607735" cy="3268134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9" name="Rectangle 28"/>
          <p:cNvSpPr/>
          <p:nvPr userDrawn="1"/>
        </p:nvSpPr>
        <p:spPr>
          <a:xfrm>
            <a:off x="3255960" y="4419603"/>
            <a:ext cx="2607735" cy="8974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76" hasCustomPrompt="1"/>
          </p:nvPr>
        </p:nvSpPr>
        <p:spPr>
          <a:xfrm>
            <a:off x="3388460" y="4476123"/>
            <a:ext cx="1898661" cy="43317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2015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3379994" y="5010892"/>
            <a:ext cx="2324629" cy="21778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3379994" y="4947392"/>
            <a:ext cx="2339771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5263513" y="4476123"/>
            <a:ext cx="441110" cy="43317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75"/>
          </p:nvPr>
        </p:nvSpPr>
        <p:spPr>
          <a:xfrm>
            <a:off x="6043076" y="1151469"/>
            <a:ext cx="2607735" cy="3268134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2" name="Rectangle 41"/>
          <p:cNvSpPr/>
          <p:nvPr userDrawn="1"/>
        </p:nvSpPr>
        <p:spPr>
          <a:xfrm>
            <a:off x="6043075" y="4419603"/>
            <a:ext cx="2607735" cy="89746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6178539" y="4476123"/>
            <a:ext cx="1898661" cy="43317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2015</a:t>
            </a:r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6170073" y="5010892"/>
            <a:ext cx="2324629" cy="21778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cxnSp>
        <p:nvCxnSpPr>
          <p:cNvPr id="48" name="Straight Connector 47"/>
          <p:cNvCxnSpPr/>
          <p:nvPr userDrawn="1"/>
        </p:nvCxnSpPr>
        <p:spPr>
          <a:xfrm>
            <a:off x="6178539" y="4947392"/>
            <a:ext cx="2339771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8092223" y="4476123"/>
            <a:ext cx="441110" cy="43317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2470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8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7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8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4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0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3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3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/>
      <p:bldP spid="23" grpId="0" animBg="1"/>
      <p:bldP spid="2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  <p:bldP spid="29" grpId="0" animBg="1"/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2" grpId="0" animBg="1"/>
      <p:bldP spid="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452438" y="1049869"/>
            <a:ext cx="3903662" cy="1718731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452437" y="2768600"/>
            <a:ext cx="3903663" cy="3238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524405" y="2812105"/>
            <a:ext cx="3742795" cy="2159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66"/>
          </p:nvPr>
        </p:nvSpPr>
        <p:spPr>
          <a:xfrm>
            <a:off x="4778376" y="1049869"/>
            <a:ext cx="3903662" cy="1718731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4778375" y="2768600"/>
            <a:ext cx="3903663" cy="32389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4850343" y="2812105"/>
            <a:ext cx="3742795" cy="2159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4" name="Picture Placeholder 2"/>
          <p:cNvSpPr>
            <a:spLocks noGrp="1"/>
          </p:cNvSpPr>
          <p:nvPr>
            <p:ph type="pic" sz="quarter" idx="68"/>
          </p:nvPr>
        </p:nvSpPr>
        <p:spPr>
          <a:xfrm>
            <a:off x="452438" y="3246969"/>
            <a:ext cx="3903662" cy="1718731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6" name="Rectangle 55"/>
          <p:cNvSpPr/>
          <p:nvPr userDrawn="1"/>
        </p:nvSpPr>
        <p:spPr>
          <a:xfrm>
            <a:off x="452437" y="4965700"/>
            <a:ext cx="3903663" cy="32389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524405" y="5009205"/>
            <a:ext cx="3742795" cy="2159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8" name="Picture Placeholder 2"/>
          <p:cNvSpPr>
            <a:spLocks noGrp="1"/>
          </p:cNvSpPr>
          <p:nvPr>
            <p:ph type="pic" sz="quarter" idx="70"/>
          </p:nvPr>
        </p:nvSpPr>
        <p:spPr>
          <a:xfrm>
            <a:off x="4778376" y="3246969"/>
            <a:ext cx="3903662" cy="1718731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9" name="Rectangle 58"/>
          <p:cNvSpPr/>
          <p:nvPr userDrawn="1"/>
        </p:nvSpPr>
        <p:spPr>
          <a:xfrm>
            <a:off x="4778375" y="4965700"/>
            <a:ext cx="3903663" cy="32389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4850343" y="5009205"/>
            <a:ext cx="3742795" cy="2159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46453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6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4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2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/>
      <p:bldP spid="23" grpId="0" animBg="1"/>
      <p:bldP spid="4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/>
      <p:bldP spid="44" grpId="0" animBg="1"/>
      <p:bldP spid="4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/>
      <p:bldP spid="56" grpId="0" animBg="1"/>
      <p:bldP spid="5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/>
      <p:bldP spid="59" grpId="0" animBg="1"/>
      <p:bldP spid="6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mages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452437" y="1143001"/>
            <a:ext cx="1457327" cy="2819400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5" name="Rectangle 54"/>
          <p:cNvSpPr/>
          <p:nvPr userDrawn="1"/>
        </p:nvSpPr>
        <p:spPr>
          <a:xfrm>
            <a:off x="452438" y="3962401"/>
            <a:ext cx="1457326" cy="101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icture Placeholder 2"/>
          <p:cNvSpPr>
            <a:spLocks noGrp="1"/>
          </p:cNvSpPr>
          <p:nvPr>
            <p:ph type="pic" sz="quarter" idx="74"/>
          </p:nvPr>
        </p:nvSpPr>
        <p:spPr>
          <a:xfrm>
            <a:off x="2124600" y="1143001"/>
            <a:ext cx="1457327" cy="2819400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8" name="Rectangle 67"/>
          <p:cNvSpPr/>
          <p:nvPr userDrawn="1"/>
        </p:nvSpPr>
        <p:spPr>
          <a:xfrm>
            <a:off x="2124600" y="3962401"/>
            <a:ext cx="1457326" cy="101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Picture Placeholder 2"/>
          <p:cNvSpPr>
            <a:spLocks noGrp="1"/>
          </p:cNvSpPr>
          <p:nvPr>
            <p:ph type="pic" sz="quarter" idx="75"/>
          </p:nvPr>
        </p:nvSpPr>
        <p:spPr>
          <a:xfrm>
            <a:off x="3813171" y="1143001"/>
            <a:ext cx="1457327" cy="2819400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01" name="Rectangle 100"/>
          <p:cNvSpPr/>
          <p:nvPr userDrawn="1"/>
        </p:nvSpPr>
        <p:spPr>
          <a:xfrm>
            <a:off x="3808407" y="3962401"/>
            <a:ext cx="1457326" cy="1016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76"/>
          </p:nvPr>
        </p:nvSpPr>
        <p:spPr>
          <a:xfrm>
            <a:off x="5502271" y="1143001"/>
            <a:ext cx="1457327" cy="2819400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497507" y="3962401"/>
            <a:ext cx="1457326" cy="1016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77"/>
          </p:nvPr>
        </p:nvSpPr>
        <p:spPr>
          <a:xfrm>
            <a:off x="7216773" y="1143001"/>
            <a:ext cx="1457327" cy="2819400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7212009" y="3962401"/>
            <a:ext cx="1457326" cy="1016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443971" y="4636475"/>
            <a:ext cx="823012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7038" y="4257826"/>
            <a:ext cx="824706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Put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6839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6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4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2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/>
      <p:bldP spid="55" grpId="0" animBg="1"/>
      <p:bldP spid="58" grpId="0"/>
      <p:bldP spid="68" grpId="0" animBg="1"/>
      <p:bldP spid="100" grpId="0"/>
      <p:bldP spid="101" grpId="0" animBg="1"/>
      <p:bldP spid="22" grpId="0"/>
      <p:bldP spid="23" grpId="0" animBg="1"/>
      <p:bldP spid="24" grpId="0"/>
      <p:bldP spid="26" grpId="0" animBg="1"/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452438" y="1155701"/>
            <a:ext cx="2607735" cy="1536702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452437" y="2692403"/>
            <a:ext cx="2607735" cy="4825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587906" y="2825123"/>
            <a:ext cx="1922150" cy="21778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2495032" y="2748923"/>
            <a:ext cx="441110" cy="324477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74"/>
          </p:nvPr>
        </p:nvSpPr>
        <p:spPr>
          <a:xfrm>
            <a:off x="3255961" y="1155701"/>
            <a:ext cx="2607735" cy="1536702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9" name="Rectangle 28"/>
          <p:cNvSpPr/>
          <p:nvPr userDrawn="1"/>
        </p:nvSpPr>
        <p:spPr>
          <a:xfrm>
            <a:off x="3255960" y="2692403"/>
            <a:ext cx="2607735" cy="48259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3379995" y="2825123"/>
            <a:ext cx="1922150" cy="21778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5263513" y="2748923"/>
            <a:ext cx="441110" cy="324477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75"/>
          </p:nvPr>
        </p:nvSpPr>
        <p:spPr>
          <a:xfrm>
            <a:off x="6043076" y="1155701"/>
            <a:ext cx="2607735" cy="1536702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2" name="Rectangle 41"/>
          <p:cNvSpPr/>
          <p:nvPr userDrawn="1"/>
        </p:nvSpPr>
        <p:spPr>
          <a:xfrm>
            <a:off x="6043075" y="2692403"/>
            <a:ext cx="2607735" cy="48259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6170074" y="2825123"/>
            <a:ext cx="1922150" cy="21778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5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8092223" y="2748923"/>
            <a:ext cx="441110" cy="324477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51" name="Picture Placeholder 2"/>
          <p:cNvSpPr>
            <a:spLocks noGrp="1"/>
          </p:cNvSpPr>
          <p:nvPr>
            <p:ph type="pic" sz="quarter" idx="82"/>
          </p:nvPr>
        </p:nvSpPr>
        <p:spPr>
          <a:xfrm>
            <a:off x="452438" y="3352801"/>
            <a:ext cx="2607735" cy="1536702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2" name="Rectangle 51"/>
          <p:cNvSpPr/>
          <p:nvPr userDrawn="1"/>
        </p:nvSpPr>
        <p:spPr>
          <a:xfrm>
            <a:off x="452437" y="4889503"/>
            <a:ext cx="2607735" cy="48259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587906" y="5022223"/>
            <a:ext cx="1922150" cy="21778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2495032" y="4946023"/>
            <a:ext cx="441110" cy="324477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85"/>
          </p:nvPr>
        </p:nvSpPr>
        <p:spPr>
          <a:xfrm>
            <a:off x="3255961" y="3352801"/>
            <a:ext cx="2607735" cy="1536702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7" name="Rectangle 56"/>
          <p:cNvSpPr/>
          <p:nvPr userDrawn="1"/>
        </p:nvSpPr>
        <p:spPr>
          <a:xfrm>
            <a:off x="3255960" y="4889503"/>
            <a:ext cx="2607735" cy="48259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 Placeholder 7"/>
          <p:cNvSpPr>
            <a:spLocks noGrp="1"/>
          </p:cNvSpPr>
          <p:nvPr>
            <p:ph type="body" sz="quarter" idx="86" hasCustomPrompt="1"/>
          </p:nvPr>
        </p:nvSpPr>
        <p:spPr>
          <a:xfrm>
            <a:off x="3379995" y="5022223"/>
            <a:ext cx="1922150" cy="21778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9" name="Text Placeholder 7"/>
          <p:cNvSpPr>
            <a:spLocks noGrp="1"/>
          </p:cNvSpPr>
          <p:nvPr>
            <p:ph type="body" sz="quarter" idx="87" hasCustomPrompt="1"/>
          </p:nvPr>
        </p:nvSpPr>
        <p:spPr>
          <a:xfrm>
            <a:off x="5263513" y="4946023"/>
            <a:ext cx="441110" cy="324477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60" name="Picture Placeholder 2"/>
          <p:cNvSpPr>
            <a:spLocks noGrp="1"/>
          </p:cNvSpPr>
          <p:nvPr>
            <p:ph type="pic" sz="quarter" idx="88"/>
          </p:nvPr>
        </p:nvSpPr>
        <p:spPr>
          <a:xfrm>
            <a:off x="6043076" y="3352801"/>
            <a:ext cx="2607735" cy="1536702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1" name="Rectangle 60"/>
          <p:cNvSpPr/>
          <p:nvPr userDrawn="1"/>
        </p:nvSpPr>
        <p:spPr>
          <a:xfrm>
            <a:off x="6043075" y="4889503"/>
            <a:ext cx="2607735" cy="482597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89" hasCustomPrompt="1"/>
          </p:nvPr>
        </p:nvSpPr>
        <p:spPr>
          <a:xfrm>
            <a:off x="6170074" y="5022223"/>
            <a:ext cx="1922150" cy="21778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90" hasCustomPrompt="1"/>
          </p:nvPr>
        </p:nvSpPr>
        <p:spPr>
          <a:xfrm>
            <a:off x="8092223" y="4946023"/>
            <a:ext cx="441110" cy="324477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5630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3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8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3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3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3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18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3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3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3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5000"/>
                            </p:stCondLst>
                            <p:childTnLst>
                              <p:par>
                                <p:cTn id="1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3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3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3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/>
      <p:bldP spid="23" grpId="0" animBg="1"/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  <p:bldP spid="29" grpId="0" animBg="1"/>
      <p:bldP spid="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2" grpId="0" animBg="1"/>
      <p:bldP spid="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/>
      <p:bldP spid="52" grpId="0" animBg="1"/>
      <p:bldP spid="5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/>
      <p:bldP spid="57" grpId="0" animBg="1"/>
      <p:bldP spid="5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/>
      <p:bldP spid="61" grpId="0" animBg="1"/>
      <p:bldP spid="6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 imag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 noChangeAspect="1"/>
          </p:cNvSpPr>
          <p:nvPr>
            <p:ph type="pic" sz="quarter" idx="48"/>
          </p:nvPr>
        </p:nvSpPr>
        <p:spPr>
          <a:xfrm>
            <a:off x="0" y="0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73" name="Picture Placeholder 2"/>
          <p:cNvSpPr>
            <a:spLocks noGrp="1" noChangeAspect="1"/>
          </p:cNvSpPr>
          <p:nvPr>
            <p:ph type="pic" sz="quarter" idx="49"/>
          </p:nvPr>
        </p:nvSpPr>
        <p:spPr>
          <a:xfrm>
            <a:off x="1295997" y="0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74" name="Picture Placeholder 2"/>
          <p:cNvSpPr>
            <a:spLocks noGrp="1" noChangeAspect="1"/>
          </p:cNvSpPr>
          <p:nvPr>
            <p:ph type="pic" sz="quarter" idx="50"/>
          </p:nvPr>
        </p:nvSpPr>
        <p:spPr>
          <a:xfrm>
            <a:off x="2591994" y="0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75" name="Picture Placeholder 2"/>
          <p:cNvSpPr>
            <a:spLocks noGrp="1" noChangeAspect="1"/>
          </p:cNvSpPr>
          <p:nvPr>
            <p:ph type="pic" sz="quarter" idx="51"/>
          </p:nvPr>
        </p:nvSpPr>
        <p:spPr>
          <a:xfrm>
            <a:off x="3887991" y="0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76" name="Picture Placeholder 2"/>
          <p:cNvSpPr>
            <a:spLocks noGrp="1" noChangeAspect="1"/>
          </p:cNvSpPr>
          <p:nvPr>
            <p:ph type="pic" sz="quarter" idx="52"/>
          </p:nvPr>
        </p:nvSpPr>
        <p:spPr>
          <a:xfrm>
            <a:off x="5183988" y="0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77" name="Picture Placeholder 2"/>
          <p:cNvSpPr>
            <a:spLocks noGrp="1" noChangeAspect="1"/>
          </p:cNvSpPr>
          <p:nvPr>
            <p:ph type="pic" sz="quarter" idx="53"/>
          </p:nvPr>
        </p:nvSpPr>
        <p:spPr>
          <a:xfrm>
            <a:off x="6479985" y="0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78" name="Picture Placeholder 2"/>
          <p:cNvSpPr>
            <a:spLocks noGrp="1" noChangeAspect="1"/>
          </p:cNvSpPr>
          <p:nvPr>
            <p:ph type="pic" sz="quarter" idx="54"/>
          </p:nvPr>
        </p:nvSpPr>
        <p:spPr>
          <a:xfrm>
            <a:off x="7775982" y="0"/>
            <a:ext cx="1368018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79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0" y="1295996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0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1295997" y="1295996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1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2591994" y="1295996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2" name="Picture Placeholder 2"/>
          <p:cNvSpPr>
            <a:spLocks noGrp="1" noChangeAspect="1"/>
          </p:cNvSpPr>
          <p:nvPr>
            <p:ph type="pic" sz="quarter" idx="58"/>
          </p:nvPr>
        </p:nvSpPr>
        <p:spPr>
          <a:xfrm>
            <a:off x="3887991" y="1295996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3" name="Picture Placeholder 2"/>
          <p:cNvSpPr>
            <a:spLocks noGrp="1" noChangeAspect="1"/>
          </p:cNvSpPr>
          <p:nvPr>
            <p:ph type="pic" sz="quarter" idx="59"/>
          </p:nvPr>
        </p:nvSpPr>
        <p:spPr>
          <a:xfrm>
            <a:off x="5183988" y="1295996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4" name="Picture Placeholder 2"/>
          <p:cNvSpPr>
            <a:spLocks noGrp="1" noChangeAspect="1"/>
          </p:cNvSpPr>
          <p:nvPr>
            <p:ph type="pic" sz="quarter" idx="60"/>
          </p:nvPr>
        </p:nvSpPr>
        <p:spPr>
          <a:xfrm>
            <a:off x="6479985" y="1295996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5" name="Picture Placeholder 2"/>
          <p:cNvSpPr>
            <a:spLocks noGrp="1" noChangeAspect="1"/>
          </p:cNvSpPr>
          <p:nvPr>
            <p:ph type="pic" sz="quarter" idx="61"/>
          </p:nvPr>
        </p:nvSpPr>
        <p:spPr>
          <a:xfrm>
            <a:off x="7775982" y="1295996"/>
            <a:ext cx="1368018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6" name="Picture Placeholder 2"/>
          <p:cNvSpPr>
            <a:spLocks noGrp="1" noChangeAspect="1"/>
          </p:cNvSpPr>
          <p:nvPr>
            <p:ph type="pic" sz="quarter" idx="62"/>
          </p:nvPr>
        </p:nvSpPr>
        <p:spPr>
          <a:xfrm>
            <a:off x="0" y="2591992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7" name="Picture Placeholder 2"/>
          <p:cNvSpPr>
            <a:spLocks noGrp="1" noChangeAspect="1"/>
          </p:cNvSpPr>
          <p:nvPr>
            <p:ph type="pic" sz="quarter" idx="63"/>
          </p:nvPr>
        </p:nvSpPr>
        <p:spPr>
          <a:xfrm>
            <a:off x="1295997" y="2591992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8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2591994" y="2591992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9" name="Picture Placeholder 2"/>
          <p:cNvSpPr>
            <a:spLocks noGrp="1" noChangeAspect="1"/>
          </p:cNvSpPr>
          <p:nvPr>
            <p:ph type="pic" sz="quarter" idx="65"/>
          </p:nvPr>
        </p:nvSpPr>
        <p:spPr>
          <a:xfrm>
            <a:off x="3887991" y="2591992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0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5183988" y="2591992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1" name="Picture Placeholder 2"/>
          <p:cNvSpPr>
            <a:spLocks noGrp="1" noChangeAspect="1"/>
          </p:cNvSpPr>
          <p:nvPr>
            <p:ph type="pic" sz="quarter" idx="67"/>
          </p:nvPr>
        </p:nvSpPr>
        <p:spPr>
          <a:xfrm>
            <a:off x="6479985" y="2591992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2" name="Picture Placeholder 2"/>
          <p:cNvSpPr>
            <a:spLocks noGrp="1" noChangeAspect="1"/>
          </p:cNvSpPr>
          <p:nvPr>
            <p:ph type="pic" sz="quarter" idx="68"/>
          </p:nvPr>
        </p:nvSpPr>
        <p:spPr>
          <a:xfrm>
            <a:off x="7775982" y="2591992"/>
            <a:ext cx="1368018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3" name="Text Placeholder 2"/>
          <p:cNvSpPr>
            <a:spLocks noGrp="1"/>
          </p:cNvSpPr>
          <p:nvPr>
            <p:ph type="body" sz="quarter" idx="69" hasCustomPrompt="1"/>
          </p:nvPr>
        </p:nvSpPr>
        <p:spPr>
          <a:xfrm>
            <a:off x="443971" y="4636475"/>
            <a:ext cx="823012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9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7038" y="4257826"/>
            <a:ext cx="824706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Put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9518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8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9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0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0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4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4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4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9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 image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 noChangeAspect="1"/>
          </p:cNvSpPr>
          <p:nvPr>
            <p:ph type="pic" sz="quarter" idx="48"/>
          </p:nvPr>
        </p:nvSpPr>
        <p:spPr>
          <a:xfrm>
            <a:off x="165100" y="190500"/>
            <a:ext cx="1332306" cy="121492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73" name="Picture Placeholder 2"/>
          <p:cNvSpPr>
            <a:spLocks noGrp="1" noChangeAspect="1"/>
          </p:cNvSpPr>
          <p:nvPr>
            <p:ph type="pic" sz="quarter" idx="49"/>
          </p:nvPr>
        </p:nvSpPr>
        <p:spPr>
          <a:xfrm>
            <a:off x="1664297" y="190500"/>
            <a:ext cx="1332306" cy="121492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74" name="Picture Placeholder 2"/>
          <p:cNvSpPr>
            <a:spLocks noGrp="1" noChangeAspect="1"/>
          </p:cNvSpPr>
          <p:nvPr>
            <p:ph type="pic" sz="quarter" idx="50"/>
          </p:nvPr>
        </p:nvSpPr>
        <p:spPr>
          <a:xfrm>
            <a:off x="3163494" y="190500"/>
            <a:ext cx="1332306" cy="121492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79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165100" y="1562696"/>
            <a:ext cx="1332306" cy="121492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0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1664297" y="1562696"/>
            <a:ext cx="1332306" cy="121492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1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3163494" y="1562696"/>
            <a:ext cx="1332306" cy="121492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6" name="Picture Placeholder 2"/>
          <p:cNvSpPr>
            <a:spLocks noGrp="1" noChangeAspect="1"/>
          </p:cNvSpPr>
          <p:nvPr>
            <p:ph type="pic" sz="quarter" idx="62"/>
          </p:nvPr>
        </p:nvSpPr>
        <p:spPr>
          <a:xfrm>
            <a:off x="165100" y="2934892"/>
            <a:ext cx="1332306" cy="121492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7" name="Picture Placeholder 2"/>
          <p:cNvSpPr>
            <a:spLocks noGrp="1" noChangeAspect="1"/>
          </p:cNvSpPr>
          <p:nvPr>
            <p:ph type="pic" sz="quarter" idx="63"/>
          </p:nvPr>
        </p:nvSpPr>
        <p:spPr>
          <a:xfrm>
            <a:off x="1664297" y="2934892"/>
            <a:ext cx="1332306" cy="121492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8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3163494" y="2934892"/>
            <a:ext cx="1332306" cy="121492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2"/>
          <p:cNvSpPr>
            <a:spLocks noGrp="1" noChangeAspect="1"/>
          </p:cNvSpPr>
          <p:nvPr>
            <p:ph type="pic" sz="quarter" idx="70"/>
          </p:nvPr>
        </p:nvSpPr>
        <p:spPr>
          <a:xfrm>
            <a:off x="165100" y="4319788"/>
            <a:ext cx="1332306" cy="121492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1664297" y="4319788"/>
            <a:ext cx="1332306" cy="121492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2"/>
          <p:cNvSpPr>
            <a:spLocks noGrp="1" noChangeAspect="1"/>
          </p:cNvSpPr>
          <p:nvPr>
            <p:ph type="pic" sz="quarter" idx="72"/>
          </p:nvPr>
        </p:nvSpPr>
        <p:spPr>
          <a:xfrm>
            <a:off x="3163494" y="4319788"/>
            <a:ext cx="1332306" cy="121492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778374" y="250548"/>
            <a:ext cx="3903663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778374" y="669317"/>
            <a:ext cx="390366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4763028" y="1203196"/>
            <a:ext cx="3925015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4763028" y="1605028"/>
            <a:ext cx="3925017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4778374" y="1880840"/>
            <a:ext cx="3903663" cy="3653876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just" defTabSz="40503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fringillascipit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</p:txBody>
      </p:sp>
    </p:spTree>
    <p:extLst>
      <p:ext uri="{BB962C8B-B14F-4D97-AF65-F5344CB8AC3E}">
        <p14:creationId xmlns:p14="http://schemas.microsoft.com/office/powerpoint/2010/main" val="42364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73" grpId="0"/>
      <p:bldP spid="74" grpId="0"/>
      <p:bldP spid="79" grpId="0"/>
      <p:bldP spid="80" grpId="0"/>
      <p:bldP spid="81" grpId="0"/>
      <p:bldP spid="86" grpId="0"/>
      <p:bldP spid="87" grpId="0"/>
      <p:bldP spid="88" grpId="0"/>
      <p:bldP spid="25" grpId="0"/>
      <p:bldP spid="26" grpId="0"/>
      <p:bldP spid="27" grpId="0"/>
      <p:bldP spid="3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52438" y="1161914"/>
            <a:ext cx="8229600" cy="3812253"/>
          </a:xfrm>
          <a:prstGeom prst="rect">
            <a:avLst/>
          </a:prstGeom>
        </p:spPr>
        <p:txBody>
          <a:bodyPr vert="horz" lIns="95057" tIns="47529" rIns="95057" bIns="47529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nisi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porta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ligula.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a </a:t>
            </a:r>
            <a:r>
              <a:rPr lang="en-US" dirty="0" err="1"/>
              <a:t>est</a:t>
            </a:r>
            <a:r>
              <a:rPr lang="en-US" dirty="0"/>
              <a:t> at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ex.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,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in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in </a:t>
            </a:r>
            <a:r>
              <a:rPr lang="en-US" dirty="0" err="1"/>
              <a:t>nunc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id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Nam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lacus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, a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,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ac,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dui.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magna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in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ac.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et </a:t>
            </a:r>
            <a:r>
              <a:rPr lang="en-US" dirty="0" err="1"/>
              <a:t>suscipit</a:t>
            </a:r>
            <a:r>
              <a:rPr lang="en-US" dirty="0"/>
              <a:t> id, </a:t>
            </a:r>
            <a:r>
              <a:rPr lang="en-US" dirty="0" err="1"/>
              <a:t>rutrum</a:t>
            </a:r>
            <a:r>
              <a:rPr lang="en-US" dirty="0"/>
              <a:t> at </a:t>
            </a:r>
            <a:r>
              <a:rPr lang="en-US" dirty="0" err="1"/>
              <a:t>odio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dui, </a:t>
            </a:r>
            <a:r>
              <a:rPr lang="en-US" dirty="0" err="1"/>
              <a:t>vel</a:t>
            </a:r>
            <a:r>
              <a:rPr lang="en-US" dirty="0"/>
              <a:t> tempus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in </a:t>
            </a:r>
            <a:r>
              <a:rPr lang="en-US" dirty="0" err="1"/>
              <a:t>sapien</a:t>
            </a:r>
            <a:r>
              <a:rPr lang="en-US" dirty="0"/>
              <a:t> at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et in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non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in </a:t>
            </a:r>
            <a:r>
              <a:rPr lang="en-US" dirty="0" err="1"/>
              <a:t>lorem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quam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Donec</a:t>
            </a:r>
            <a:r>
              <a:rPr lang="en-US" dirty="0"/>
              <a:t> ligula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vitae.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,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non ante ac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Interdum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ante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lacus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, at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dolor </a:t>
            </a:r>
            <a:r>
              <a:rPr lang="en-US" dirty="0" err="1"/>
              <a:t>sapien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a </a:t>
            </a:r>
            <a:r>
              <a:rPr lang="en-US" dirty="0" err="1"/>
              <a:t>aliquam</a:t>
            </a:r>
            <a:r>
              <a:rPr lang="en-US" dirty="0"/>
              <a:t> magna.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in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ante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vitae </a:t>
            </a:r>
            <a:r>
              <a:rPr lang="en-US" dirty="0" err="1"/>
              <a:t>rutrum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pharetra</a:t>
            </a:r>
            <a:r>
              <a:rPr lang="en-US" dirty="0"/>
              <a:t> non.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sem.</a:t>
            </a:r>
          </a:p>
        </p:txBody>
      </p:sp>
    </p:spTree>
    <p:extLst>
      <p:ext uri="{BB962C8B-B14F-4D97-AF65-F5344CB8AC3E}">
        <p14:creationId xmlns:p14="http://schemas.microsoft.com/office/powerpoint/2010/main" val="188996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52438" y="1140748"/>
            <a:ext cx="8229600" cy="4074720"/>
          </a:xfrm>
          <a:prstGeom prst="rect">
            <a:avLst/>
          </a:prstGeom>
        </p:spPr>
        <p:txBody>
          <a:bodyPr vert="horz" lIns="95057" tIns="47529" rIns="95057" bIns="47529" numCol="2" spcCol="280728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nisi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porta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ligula.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a </a:t>
            </a:r>
            <a:r>
              <a:rPr lang="en-US" dirty="0" err="1"/>
              <a:t>est</a:t>
            </a:r>
            <a:r>
              <a:rPr lang="en-US" dirty="0"/>
              <a:t> at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ex.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,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in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in </a:t>
            </a:r>
            <a:r>
              <a:rPr lang="en-US" dirty="0" err="1"/>
              <a:t>nunc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id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Nam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lacus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, a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,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ac,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dui.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magna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in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ac.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et </a:t>
            </a:r>
            <a:r>
              <a:rPr lang="en-US" dirty="0" err="1"/>
              <a:t>suscipit</a:t>
            </a:r>
            <a:r>
              <a:rPr lang="en-US" dirty="0"/>
              <a:t> id, </a:t>
            </a:r>
            <a:r>
              <a:rPr lang="en-US" dirty="0" err="1"/>
              <a:t>rutrum</a:t>
            </a:r>
            <a:r>
              <a:rPr lang="en-US" dirty="0"/>
              <a:t> at </a:t>
            </a:r>
            <a:r>
              <a:rPr lang="en-US" dirty="0" err="1"/>
              <a:t>odio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dui, </a:t>
            </a:r>
            <a:r>
              <a:rPr lang="en-US" dirty="0" err="1"/>
              <a:t>vel</a:t>
            </a:r>
            <a:r>
              <a:rPr lang="en-US" dirty="0"/>
              <a:t> tempus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in </a:t>
            </a:r>
            <a:r>
              <a:rPr lang="en-US" dirty="0" err="1"/>
              <a:t>sapien</a:t>
            </a:r>
            <a:r>
              <a:rPr lang="en-US" dirty="0"/>
              <a:t> at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et in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non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in </a:t>
            </a:r>
            <a:r>
              <a:rPr lang="en-US" dirty="0" err="1"/>
              <a:t>lorem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quam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Donec</a:t>
            </a:r>
            <a:r>
              <a:rPr lang="en-US" dirty="0"/>
              <a:t> ligula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vitae.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,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non ante ac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Interdum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ante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lacus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, at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dolor </a:t>
            </a:r>
            <a:r>
              <a:rPr lang="en-US" dirty="0" err="1"/>
              <a:t>sapien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a </a:t>
            </a:r>
            <a:r>
              <a:rPr lang="en-US" dirty="0" err="1"/>
              <a:t>aliquam</a:t>
            </a:r>
            <a:r>
              <a:rPr lang="en-US" dirty="0"/>
              <a:t> magna.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in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ante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vitae </a:t>
            </a:r>
            <a:r>
              <a:rPr lang="en-US" dirty="0" err="1"/>
              <a:t>rutrum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pharetra</a:t>
            </a:r>
            <a:r>
              <a:rPr lang="en-US" dirty="0"/>
              <a:t> non.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sem.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6354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52438" y="1172498"/>
            <a:ext cx="8229600" cy="4093770"/>
          </a:xfrm>
          <a:prstGeom prst="rect">
            <a:avLst/>
          </a:prstGeom>
        </p:spPr>
        <p:txBody>
          <a:bodyPr vert="horz" lIns="95057" tIns="47529" rIns="95057" bIns="47529" numCol="3" spcCol="280728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nisi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porta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ligula.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a </a:t>
            </a:r>
            <a:r>
              <a:rPr lang="en-US" dirty="0" err="1"/>
              <a:t>est</a:t>
            </a:r>
            <a:r>
              <a:rPr lang="en-US" dirty="0"/>
              <a:t> at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ex.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,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in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in </a:t>
            </a:r>
            <a:r>
              <a:rPr lang="en-US" dirty="0" err="1"/>
              <a:t>nunc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id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Nam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lacus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, a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,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ac,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dui.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magna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in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ac.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et </a:t>
            </a:r>
            <a:r>
              <a:rPr lang="en-US" dirty="0" err="1"/>
              <a:t>suscipit</a:t>
            </a:r>
            <a:r>
              <a:rPr lang="en-US" dirty="0"/>
              <a:t> id, </a:t>
            </a:r>
            <a:r>
              <a:rPr lang="en-US" dirty="0" err="1"/>
              <a:t>rutrum</a:t>
            </a:r>
            <a:r>
              <a:rPr lang="en-US" dirty="0"/>
              <a:t> at </a:t>
            </a:r>
            <a:r>
              <a:rPr lang="en-US" dirty="0" err="1"/>
              <a:t>odio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dui, </a:t>
            </a:r>
            <a:r>
              <a:rPr lang="en-US" dirty="0" err="1"/>
              <a:t>vel</a:t>
            </a:r>
            <a:r>
              <a:rPr lang="en-US" dirty="0"/>
              <a:t> tempus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in </a:t>
            </a:r>
            <a:r>
              <a:rPr lang="en-US" dirty="0" err="1"/>
              <a:t>sapien</a:t>
            </a:r>
            <a:r>
              <a:rPr lang="en-US" dirty="0"/>
              <a:t> at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et in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non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in </a:t>
            </a:r>
            <a:r>
              <a:rPr lang="en-US" dirty="0" err="1"/>
              <a:t>lorem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quam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ligula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vitae.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,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non ante ac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Interdum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ante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lacus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, at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dolor </a:t>
            </a:r>
            <a:r>
              <a:rPr lang="en-US" dirty="0" err="1"/>
              <a:t>sapien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a </a:t>
            </a:r>
            <a:r>
              <a:rPr lang="en-US" dirty="0" err="1"/>
              <a:t>aliquam</a:t>
            </a:r>
            <a:r>
              <a:rPr lang="en-US" dirty="0"/>
              <a:t> magna.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in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ante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vitae </a:t>
            </a:r>
            <a:r>
              <a:rPr lang="en-US" dirty="0" err="1"/>
              <a:t>rutrum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pharetra</a:t>
            </a:r>
            <a:r>
              <a:rPr lang="en-US" dirty="0"/>
              <a:t> non.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sem.</a:t>
            </a:r>
          </a:p>
        </p:txBody>
      </p:sp>
    </p:spTree>
    <p:extLst>
      <p:ext uri="{BB962C8B-B14F-4D97-AF65-F5344CB8AC3E}">
        <p14:creationId xmlns:p14="http://schemas.microsoft.com/office/powerpoint/2010/main" val="160797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image with colo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538133" y="1278122"/>
            <a:ext cx="4605867" cy="30906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1278122"/>
            <a:ext cx="4741333" cy="3090677"/>
          </a:xfrm>
          <a:custGeom>
            <a:avLst/>
            <a:gdLst/>
            <a:ahLst/>
            <a:cxnLst/>
            <a:rect l="l" t="t" r="r" b="b"/>
            <a:pathLst>
              <a:path w="4741333" h="3090677">
                <a:moveTo>
                  <a:pt x="0" y="0"/>
                </a:moveTo>
                <a:lnTo>
                  <a:pt x="4538133" y="0"/>
                </a:lnTo>
                <a:lnTo>
                  <a:pt x="4538133" y="1312678"/>
                </a:lnTo>
                <a:lnTo>
                  <a:pt x="4741333" y="1515878"/>
                </a:lnTo>
                <a:lnTo>
                  <a:pt x="4538133" y="1719078"/>
                </a:lnTo>
                <a:lnTo>
                  <a:pt x="4538133" y="3090677"/>
                </a:lnTo>
                <a:lnTo>
                  <a:pt x="0" y="3090677"/>
                </a:ln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43971" y="4616287"/>
            <a:ext cx="823012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004328" y="1883258"/>
            <a:ext cx="366977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5004328" y="2302027"/>
            <a:ext cx="366977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5004328" y="2601224"/>
            <a:ext cx="3669772" cy="131038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</p:txBody>
      </p:sp>
    </p:spTree>
    <p:extLst>
      <p:ext uri="{BB962C8B-B14F-4D97-AF65-F5344CB8AC3E}">
        <p14:creationId xmlns:p14="http://schemas.microsoft.com/office/powerpoint/2010/main" val="373543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1638300"/>
            <a:ext cx="9144000" cy="233476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906994" y="1850900"/>
            <a:ext cx="903812" cy="8414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7037" y="2709420"/>
            <a:ext cx="1795461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414338" y="3094637"/>
            <a:ext cx="18081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3040594" y="1850900"/>
            <a:ext cx="903812" cy="8414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>
                <a:solidFill>
                  <a:schemeClr val="accent3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2560637" y="2709420"/>
            <a:ext cx="1795461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547938" y="3094637"/>
            <a:ext cx="18081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5199594" y="1850900"/>
            <a:ext cx="903812" cy="8414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>
                <a:solidFill>
                  <a:schemeClr val="accent4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45" hasCustomPrompt="1"/>
          </p:nvPr>
        </p:nvSpPr>
        <p:spPr>
          <a:xfrm>
            <a:off x="4719637" y="2709420"/>
            <a:ext cx="1795461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46" hasCustomPrompt="1"/>
          </p:nvPr>
        </p:nvSpPr>
        <p:spPr>
          <a:xfrm>
            <a:off x="4706938" y="3094637"/>
            <a:ext cx="18081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7366533" y="1850900"/>
            <a:ext cx="903812" cy="8414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48" hasCustomPrompt="1"/>
          </p:nvPr>
        </p:nvSpPr>
        <p:spPr>
          <a:xfrm>
            <a:off x="6886576" y="2709420"/>
            <a:ext cx="1795461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6873877" y="3094637"/>
            <a:ext cx="18081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43971" y="4463887"/>
            <a:ext cx="823012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</p:spTree>
    <p:extLst>
      <p:ext uri="{BB962C8B-B14F-4D97-AF65-F5344CB8AC3E}">
        <p14:creationId xmlns:p14="http://schemas.microsoft.com/office/powerpoint/2010/main" val="363492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4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8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1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4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452438" y="1429481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513294" y="1467581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354138" y="1429481"/>
            <a:ext cx="14652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354139" y="1687591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28" name="Rounded Rectangle 27"/>
          <p:cNvSpPr/>
          <p:nvPr userDrawn="1"/>
        </p:nvSpPr>
        <p:spPr>
          <a:xfrm>
            <a:off x="4689476" y="1429481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4750332" y="1467581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5591176" y="1429481"/>
            <a:ext cx="14652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5591177" y="1687591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32" name="Rounded Rectangle 31"/>
          <p:cNvSpPr/>
          <p:nvPr userDrawn="1"/>
        </p:nvSpPr>
        <p:spPr>
          <a:xfrm>
            <a:off x="452438" y="2661381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513294" y="2699481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1354138" y="2661381"/>
            <a:ext cx="14652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1354139" y="2919491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36" name="Rounded Rectangle 35"/>
          <p:cNvSpPr/>
          <p:nvPr userDrawn="1"/>
        </p:nvSpPr>
        <p:spPr>
          <a:xfrm>
            <a:off x="4689476" y="2661381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4750332" y="2699481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5591176" y="2661381"/>
            <a:ext cx="14652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5591177" y="2919491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40" name="Rounded Rectangle 39"/>
          <p:cNvSpPr/>
          <p:nvPr userDrawn="1"/>
        </p:nvSpPr>
        <p:spPr>
          <a:xfrm>
            <a:off x="452438" y="3893281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513294" y="3931381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1354138" y="3893281"/>
            <a:ext cx="14652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1354139" y="4151391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44" name="Rounded Rectangle 43"/>
          <p:cNvSpPr/>
          <p:nvPr userDrawn="1"/>
        </p:nvSpPr>
        <p:spPr>
          <a:xfrm>
            <a:off x="4689476" y="3893281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4750332" y="3931381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5591176" y="3893281"/>
            <a:ext cx="14652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54" hasCustomPrompt="1"/>
          </p:nvPr>
        </p:nvSpPr>
        <p:spPr>
          <a:xfrm>
            <a:off x="5591177" y="4151391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0647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8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1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8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2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3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500"/>
                            </p:stCondLst>
                            <p:childTnLst>
                              <p:par>
                                <p:cTn id="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900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3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9200"/>
                            </p:stCondLst>
                            <p:childTnLst>
                              <p:par>
                                <p:cTn id="1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600"/>
                            </p:stCondLst>
                            <p:childTnLst>
                              <p:par>
                                <p:cTn id="1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3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3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1293285" y="1365562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354141" y="14036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52438" y="2106648"/>
            <a:ext cx="230346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52439" y="23647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72" name="Rounded Rectangle 71"/>
          <p:cNvSpPr/>
          <p:nvPr userDrawn="1"/>
        </p:nvSpPr>
        <p:spPr>
          <a:xfrm>
            <a:off x="4252385" y="1365562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4313241" y="14036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4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3411538" y="2106648"/>
            <a:ext cx="230346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5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3411539" y="23647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76" name="Rounded Rectangle 75"/>
          <p:cNvSpPr/>
          <p:nvPr userDrawn="1"/>
        </p:nvSpPr>
        <p:spPr>
          <a:xfrm>
            <a:off x="7219423" y="1365562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7280279" y="14036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6378576" y="2106648"/>
            <a:ext cx="230346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9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6378577" y="23647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80" name="Rounded Rectangle 79"/>
          <p:cNvSpPr/>
          <p:nvPr userDrawn="1"/>
        </p:nvSpPr>
        <p:spPr>
          <a:xfrm>
            <a:off x="1293285" y="3270562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1354141" y="33086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2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452438" y="4011648"/>
            <a:ext cx="230346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3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452439" y="42697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84" name="Rounded Rectangle 83"/>
          <p:cNvSpPr/>
          <p:nvPr userDrawn="1"/>
        </p:nvSpPr>
        <p:spPr>
          <a:xfrm>
            <a:off x="4252385" y="3270562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4313241" y="33086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6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3411538" y="4011648"/>
            <a:ext cx="230346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7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3411539" y="42697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88" name="Rounded Rectangle 87"/>
          <p:cNvSpPr/>
          <p:nvPr userDrawn="1"/>
        </p:nvSpPr>
        <p:spPr>
          <a:xfrm>
            <a:off x="7219423" y="3270562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7280279" y="33086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90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6378576" y="4011648"/>
            <a:ext cx="230346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1" name="Text Placeholder 2"/>
          <p:cNvSpPr>
            <a:spLocks noGrp="1"/>
          </p:cNvSpPr>
          <p:nvPr>
            <p:ph type="body" sz="quarter" idx="54" hasCustomPrompt="1"/>
          </p:nvPr>
        </p:nvSpPr>
        <p:spPr>
          <a:xfrm>
            <a:off x="6378577" y="42697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425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8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1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8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4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2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3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500"/>
                            </p:stCondLst>
                            <p:childTnLst>
                              <p:par>
                                <p:cTn id="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4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4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4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900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3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3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9200"/>
                            </p:stCondLst>
                            <p:childTnLst>
                              <p:par>
                                <p:cTn id="1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4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4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4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600"/>
                            </p:stCondLst>
                            <p:childTnLst>
                              <p:par>
                                <p:cTn id="1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3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3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animBg="1"/>
      <p:bldP spid="7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animBg="1"/>
      <p:bldP spid="7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animBg="1"/>
      <p:bldP spid="8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animBg="1"/>
      <p:bldP spid="8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animBg="1"/>
      <p:bldP spid="8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452438" y="1556062"/>
            <a:ext cx="652462" cy="65246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513294" y="15941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206500" y="1992748"/>
            <a:ext cx="15494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52439" y="23139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72" name="Rounded Rectangle 71"/>
          <p:cNvSpPr/>
          <p:nvPr userDrawn="1"/>
        </p:nvSpPr>
        <p:spPr>
          <a:xfrm>
            <a:off x="3401486" y="1556062"/>
            <a:ext cx="652462" cy="652462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3462342" y="15941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4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4165600" y="1992748"/>
            <a:ext cx="15494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5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3411539" y="23139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76" name="Rounded Rectangle 75"/>
          <p:cNvSpPr/>
          <p:nvPr userDrawn="1"/>
        </p:nvSpPr>
        <p:spPr>
          <a:xfrm>
            <a:off x="6378577" y="1556062"/>
            <a:ext cx="652462" cy="652462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6439433" y="15941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7132638" y="1992748"/>
            <a:ext cx="15494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9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6378577" y="23139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80" name="Rounded Rectangle 79"/>
          <p:cNvSpPr/>
          <p:nvPr userDrawn="1"/>
        </p:nvSpPr>
        <p:spPr>
          <a:xfrm>
            <a:off x="452438" y="3219762"/>
            <a:ext cx="652462" cy="652462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513294" y="32578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2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1206500" y="3655172"/>
            <a:ext cx="15494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3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452439" y="39776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84" name="Rounded Rectangle 83"/>
          <p:cNvSpPr/>
          <p:nvPr userDrawn="1"/>
        </p:nvSpPr>
        <p:spPr>
          <a:xfrm>
            <a:off x="3416833" y="3219762"/>
            <a:ext cx="652462" cy="652462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3477689" y="32578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6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4165600" y="3655172"/>
            <a:ext cx="15494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7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3411539" y="39776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88" name="Rounded Rectangle 87"/>
          <p:cNvSpPr/>
          <p:nvPr userDrawn="1"/>
        </p:nvSpPr>
        <p:spPr>
          <a:xfrm>
            <a:off x="6378576" y="3219762"/>
            <a:ext cx="652462" cy="652462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6439432" y="32578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90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7132638" y="3655172"/>
            <a:ext cx="15494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1" name="Text Placeholder 2"/>
          <p:cNvSpPr>
            <a:spLocks noGrp="1"/>
          </p:cNvSpPr>
          <p:nvPr>
            <p:ph type="body" sz="quarter" idx="54" hasCustomPrompt="1"/>
          </p:nvPr>
        </p:nvSpPr>
        <p:spPr>
          <a:xfrm>
            <a:off x="6378577" y="39776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206500" y="1559845"/>
            <a:ext cx="15494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4165600" y="1559845"/>
            <a:ext cx="15494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2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7132638" y="1559845"/>
            <a:ext cx="15494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58" hasCustomPrompt="1"/>
          </p:nvPr>
        </p:nvSpPr>
        <p:spPr>
          <a:xfrm>
            <a:off x="1206500" y="3219762"/>
            <a:ext cx="15494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4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4165600" y="3219762"/>
            <a:ext cx="15494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5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60" hasCustomPrompt="1"/>
          </p:nvPr>
        </p:nvSpPr>
        <p:spPr>
          <a:xfrm>
            <a:off x="7132638" y="3219762"/>
            <a:ext cx="15494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6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</p:spTree>
    <p:extLst>
      <p:ext uri="{BB962C8B-B14F-4D97-AF65-F5344CB8AC3E}">
        <p14:creationId xmlns:p14="http://schemas.microsoft.com/office/powerpoint/2010/main" val="302498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8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1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8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4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2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3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500"/>
                            </p:stCondLst>
                            <p:childTnLst>
                              <p:par>
                                <p:cTn id="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4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4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4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900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3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3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9200"/>
                            </p:stCondLst>
                            <p:childTnLst>
                              <p:par>
                                <p:cTn id="1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4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4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4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600"/>
                            </p:stCondLst>
                            <p:childTnLst>
                              <p:par>
                                <p:cTn id="1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3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3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4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4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4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4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animBg="1"/>
      <p:bldP spid="7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animBg="1"/>
      <p:bldP spid="7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animBg="1"/>
      <p:bldP spid="8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animBg="1"/>
      <p:bldP spid="8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animBg="1"/>
      <p:bldP spid="8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 userDrawn="1"/>
        </p:nvSpPr>
        <p:spPr>
          <a:xfrm>
            <a:off x="8680453" y="270483"/>
            <a:ext cx="274638" cy="237193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5057" tIns="47529" rIns="95057" bIns="47529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" name="TextBox 2"/>
          <p:cNvSpPr txBox="1"/>
          <p:nvPr userDrawn="1"/>
        </p:nvSpPr>
        <p:spPr>
          <a:xfrm flipH="1">
            <a:off x="8744211" y="263429"/>
            <a:ext cx="145790" cy="244248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normAutofit/>
          </a:bodyPr>
          <a:lstStyle/>
          <a:p>
            <a:pPr algn="ctr">
              <a:lnSpc>
                <a:spcPct val="100000"/>
              </a:lnSpc>
            </a:pPr>
            <a:fld id="{FCEE2C88-6C8F-484D-AF69-578F576B1F44}" type="slidenum">
              <a:rPr lang="en-US" sz="900" smtClean="0">
                <a:solidFill>
                  <a:schemeClr val="bg1"/>
                </a:solidFill>
                <a:latin typeface="Arial"/>
                <a:cs typeface="Arial"/>
              </a:rPr>
              <a:pPr algn="ctr">
                <a:lnSpc>
                  <a:spcPct val="100000"/>
                </a:lnSpc>
              </a:pPr>
              <a:t>‹#›</a:t>
            </a:fld>
            <a:endParaRPr lang="en-US" sz="9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14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5" r:id="rId4"/>
    <p:sldLayoutId id="2147483690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8" r:id="rId11"/>
    <p:sldLayoutId id="2147483709" r:id="rId12"/>
    <p:sldLayoutId id="2147483717" r:id="rId13"/>
    <p:sldLayoutId id="2147483683" r:id="rId14"/>
    <p:sldLayoutId id="2147483691" r:id="rId15"/>
    <p:sldLayoutId id="2147483692" r:id="rId16"/>
    <p:sldLayoutId id="2147483693" r:id="rId17"/>
    <p:sldLayoutId id="2147483694" r:id="rId18"/>
    <p:sldLayoutId id="2147483671" r:id="rId19"/>
    <p:sldLayoutId id="2147483701" r:id="rId20"/>
    <p:sldLayoutId id="2147483714" r:id="rId21"/>
    <p:sldLayoutId id="2147483715" r:id="rId22"/>
    <p:sldLayoutId id="2147483722" r:id="rId23"/>
    <p:sldLayoutId id="2147483725" r:id="rId24"/>
    <p:sldLayoutId id="2147483726" r:id="rId25"/>
    <p:sldLayoutId id="2147483727" r:id="rId26"/>
    <p:sldLayoutId id="2147483728" r:id="rId27"/>
    <p:sldLayoutId id="2147483729" r:id="rId28"/>
    <p:sldLayoutId id="2147483730" r:id="rId29"/>
    <p:sldLayoutId id="2147483707" r:id="rId30"/>
    <p:sldLayoutId id="2147483702" r:id="rId31"/>
    <p:sldLayoutId id="2147483718" r:id="rId32"/>
    <p:sldLayoutId id="2147483703" r:id="rId33"/>
    <p:sldLayoutId id="2147483704" r:id="rId34"/>
    <p:sldLayoutId id="2147483705" r:id="rId35"/>
    <p:sldLayoutId id="2147483716" r:id="rId36"/>
    <p:sldLayoutId id="2147483719" r:id="rId37"/>
    <p:sldLayoutId id="2147483713" r:id="rId38"/>
    <p:sldLayoutId id="2147483712" r:id="rId39"/>
    <p:sldLayoutId id="2147483706" r:id="rId40"/>
    <p:sldLayoutId id="2147483710" r:id="rId41"/>
    <p:sldLayoutId id="2147483711" r:id="rId42"/>
    <p:sldLayoutId id="2147483720" r:id="rId43"/>
    <p:sldLayoutId id="2147483721" r:id="rId44"/>
    <p:sldLayoutId id="2147483723" r:id="rId45"/>
    <p:sldLayoutId id="2147483724" r:id="rId46"/>
    <p:sldLayoutId id="2147483686" r:id="rId47"/>
    <p:sldLayoutId id="2147483684" r:id="rId48"/>
    <p:sldLayoutId id="2147483685" r:id="rId49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hf hdr="0" ftr="0" dt="0"/>
  <p:txStyles>
    <p:titleStyle>
      <a:lvl1pPr algn="ctr" defTabSz="405037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3777" indent="-303777" algn="l" defTabSz="405037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184" indent="-253147" algn="l" defTabSz="405037" rtl="0" eaLnBrk="1" latinLnBrk="0" hangingPunct="1">
        <a:spcBef>
          <a:spcPct val="20000"/>
        </a:spcBef>
        <a:buFont typeface="Arial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12591" indent="-202518" algn="l" defTabSz="405037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17626" indent="-202518" algn="l" defTabSz="405037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2662" indent="-202518" algn="l" defTabSz="405037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27698" indent="-202518" algn="l" defTabSz="405037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32735" indent="-202518" algn="l" defTabSz="405037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37771" indent="-202518" algn="l" defTabSz="405037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42807" indent="-202518" algn="l" defTabSz="405037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503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5037" algn="l" defTabSz="40503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73" algn="l" defTabSz="40503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15109" algn="l" defTabSz="40503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0144" algn="l" defTabSz="40503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25180" algn="l" defTabSz="40503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30216" algn="l" defTabSz="40503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35253" algn="l" defTabSz="40503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40289" algn="l" defTabSz="40503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54.210.4.37/mycareer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youtu.be/6NChE0NcoLw" TargetMode="External"/><Relationship Id="rId4" Type="http://schemas.openxmlformats.org/officeDocument/2006/relationships/hyperlink" Target="https://github.com/alexpt2000gmit/4Year_MainProject_MyCaree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8.tiff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mycareer-api.herokuapp.com/swagger-ui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54.210.4.37/mycareer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mycareer-webajobs.herokuapp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168132" y="1373676"/>
            <a:ext cx="4801663" cy="1151415"/>
          </a:xfrm>
        </p:spPr>
        <p:txBody>
          <a:bodyPr/>
          <a:lstStyle/>
          <a:p>
            <a:r>
              <a:rPr lang="en-GB" dirty="0"/>
              <a:t>ALEXANDER SOUZA  </a:t>
            </a:r>
            <a:endParaRPr lang="en-IE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871330" y="2067328"/>
            <a:ext cx="5537437" cy="363669"/>
          </a:xfrm>
        </p:spPr>
        <p:txBody>
          <a:bodyPr/>
          <a:lstStyle/>
          <a:p>
            <a:r>
              <a:rPr lang="en-US" dirty="0"/>
              <a:t>APPLIED PROJECT AND MINOR DISSERTATION </a:t>
            </a:r>
          </a:p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1483006" y="2431004"/>
            <a:ext cx="6171916" cy="1759147"/>
          </a:xfrm>
        </p:spPr>
        <p:txBody>
          <a:bodyPr/>
          <a:lstStyle/>
          <a:p>
            <a:r>
              <a:rPr lang="en-US" dirty="0"/>
              <a:t>Alexander Souza – G00317835</a:t>
            </a:r>
          </a:p>
          <a:p>
            <a:endParaRPr lang="en-US" dirty="0"/>
          </a:p>
          <a:p>
            <a:r>
              <a:rPr lang="en-US" dirty="0"/>
              <a:t>Supervisor</a:t>
            </a:r>
          </a:p>
          <a:p>
            <a:r>
              <a:rPr lang="en-US" dirty="0"/>
              <a:t>Damien Costello</a:t>
            </a:r>
          </a:p>
        </p:txBody>
      </p:sp>
      <p:sp>
        <p:nvSpPr>
          <p:cNvPr id="12" name="Freeform 11"/>
          <p:cNvSpPr/>
          <p:nvPr/>
        </p:nvSpPr>
        <p:spPr>
          <a:xfrm rot="9340997">
            <a:off x="928765" y="4325423"/>
            <a:ext cx="3519006" cy="1151030"/>
          </a:xfrm>
          <a:custGeom>
            <a:avLst/>
            <a:gdLst>
              <a:gd name="connsiteX0" fmla="*/ 4436533 w 4436533"/>
              <a:gd name="connsiteY0" fmla="*/ 164697 h 1756908"/>
              <a:gd name="connsiteX1" fmla="*/ 2302933 w 4436533"/>
              <a:gd name="connsiteY1" fmla="*/ 350964 h 1756908"/>
              <a:gd name="connsiteX2" fmla="*/ 3132667 w 4436533"/>
              <a:gd name="connsiteY2" fmla="*/ 1756430 h 1756908"/>
              <a:gd name="connsiteX3" fmla="*/ 3623733 w 4436533"/>
              <a:gd name="connsiteY3" fmla="*/ 503364 h 1756908"/>
              <a:gd name="connsiteX4" fmla="*/ 1405467 w 4436533"/>
              <a:gd name="connsiteY4" fmla="*/ 46164 h 1756908"/>
              <a:gd name="connsiteX5" fmla="*/ 0 w 4436533"/>
              <a:gd name="connsiteY5" fmla="*/ 1536297 h 1756908"/>
              <a:gd name="connsiteX0" fmla="*/ 4436533 w 4436533"/>
              <a:gd name="connsiteY0" fmla="*/ 260722 h 1853405"/>
              <a:gd name="connsiteX1" fmla="*/ 2302933 w 4436533"/>
              <a:gd name="connsiteY1" fmla="*/ 446989 h 1853405"/>
              <a:gd name="connsiteX2" fmla="*/ 3132667 w 4436533"/>
              <a:gd name="connsiteY2" fmla="*/ 1852455 h 1853405"/>
              <a:gd name="connsiteX3" fmla="*/ 3623733 w 4436533"/>
              <a:gd name="connsiteY3" fmla="*/ 599389 h 1853405"/>
              <a:gd name="connsiteX4" fmla="*/ 1405467 w 4436533"/>
              <a:gd name="connsiteY4" fmla="*/ 142189 h 1853405"/>
              <a:gd name="connsiteX5" fmla="*/ 0 w 4436533"/>
              <a:gd name="connsiteY5" fmla="*/ 1632322 h 1853405"/>
              <a:gd name="connsiteX0" fmla="*/ 4436533 w 4436533"/>
              <a:gd name="connsiteY0" fmla="*/ 260722 h 1852567"/>
              <a:gd name="connsiteX1" fmla="*/ 2302933 w 4436533"/>
              <a:gd name="connsiteY1" fmla="*/ 446989 h 1852567"/>
              <a:gd name="connsiteX2" fmla="*/ 3132667 w 4436533"/>
              <a:gd name="connsiteY2" fmla="*/ 1852455 h 1852567"/>
              <a:gd name="connsiteX3" fmla="*/ 3623733 w 4436533"/>
              <a:gd name="connsiteY3" fmla="*/ 599389 h 1852567"/>
              <a:gd name="connsiteX4" fmla="*/ 1405467 w 4436533"/>
              <a:gd name="connsiteY4" fmla="*/ 142189 h 1852567"/>
              <a:gd name="connsiteX5" fmla="*/ 0 w 4436533"/>
              <a:gd name="connsiteY5" fmla="*/ 1632322 h 1852567"/>
              <a:gd name="connsiteX0" fmla="*/ 4436533 w 4436533"/>
              <a:gd name="connsiteY0" fmla="*/ 260722 h 1852461"/>
              <a:gd name="connsiteX1" fmla="*/ 2540000 w 4436533"/>
              <a:gd name="connsiteY1" fmla="*/ 616323 h 1852461"/>
              <a:gd name="connsiteX2" fmla="*/ 3132667 w 4436533"/>
              <a:gd name="connsiteY2" fmla="*/ 1852455 h 1852461"/>
              <a:gd name="connsiteX3" fmla="*/ 3623733 w 4436533"/>
              <a:gd name="connsiteY3" fmla="*/ 599389 h 1852461"/>
              <a:gd name="connsiteX4" fmla="*/ 1405467 w 4436533"/>
              <a:gd name="connsiteY4" fmla="*/ 142189 h 1852461"/>
              <a:gd name="connsiteX5" fmla="*/ 0 w 4436533"/>
              <a:gd name="connsiteY5" fmla="*/ 1632322 h 1852461"/>
              <a:gd name="connsiteX0" fmla="*/ 4436533 w 4436533"/>
              <a:gd name="connsiteY0" fmla="*/ 260722 h 1852464"/>
              <a:gd name="connsiteX1" fmla="*/ 2540000 w 4436533"/>
              <a:gd name="connsiteY1" fmla="*/ 616323 h 1852464"/>
              <a:gd name="connsiteX2" fmla="*/ 3132667 w 4436533"/>
              <a:gd name="connsiteY2" fmla="*/ 1852455 h 1852464"/>
              <a:gd name="connsiteX3" fmla="*/ 3623733 w 4436533"/>
              <a:gd name="connsiteY3" fmla="*/ 599389 h 1852464"/>
              <a:gd name="connsiteX4" fmla="*/ 1405467 w 4436533"/>
              <a:gd name="connsiteY4" fmla="*/ 142189 h 1852464"/>
              <a:gd name="connsiteX5" fmla="*/ 0 w 4436533"/>
              <a:gd name="connsiteY5" fmla="*/ 1632322 h 1852464"/>
              <a:gd name="connsiteX0" fmla="*/ 4436533 w 4436533"/>
              <a:gd name="connsiteY0" fmla="*/ 160324 h 1531924"/>
              <a:gd name="connsiteX1" fmla="*/ 2540000 w 4436533"/>
              <a:gd name="connsiteY1" fmla="*/ 515925 h 1531924"/>
              <a:gd name="connsiteX2" fmla="*/ 2997200 w 4436533"/>
              <a:gd name="connsiteY2" fmla="*/ 1413391 h 1531924"/>
              <a:gd name="connsiteX3" fmla="*/ 3623733 w 4436533"/>
              <a:gd name="connsiteY3" fmla="*/ 498991 h 1531924"/>
              <a:gd name="connsiteX4" fmla="*/ 1405467 w 4436533"/>
              <a:gd name="connsiteY4" fmla="*/ 41791 h 1531924"/>
              <a:gd name="connsiteX5" fmla="*/ 0 w 4436533"/>
              <a:gd name="connsiteY5" fmla="*/ 1531924 h 1531924"/>
              <a:gd name="connsiteX0" fmla="*/ 4436533 w 4436533"/>
              <a:gd name="connsiteY0" fmla="*/ 160324 h 1531924"/>
              <a:gd name="connsiteX1" fmla="*/ 2540000 w 4436533"/>
              <a:gd name="connsiteY1" fmla="*/ 515925 h 1531924"/>
              <a:gd name="connsiteX2" fmla="*/ 2997200 w 4436533"/>
              <a:gd name="connsiteY2" fmla="*/ 1413391 h 1531924"/>
              <a:gd name="connsiteX3" fmla="*/ 3623733 w 4436533"/>
              <a:gd name="connsiteY3" fmla="*/ 498991 h 1531924"/>
              <a:gd name="connsiteX4" fmla="*/ 1405467 w 4436533"/>
              <a:gd name="connsiteY4" fmla="*/ 41791 h 1531924"/>
              <a:gd name="connsiteX5" fmla="*/ 0 w 4436533"/>
              <a:gd name="connsiteY5" fmla="*/ 1531924 h 1531924"/>
              <a:gd name="connsiteX0" fmla="*/ 3031066 w 3031066"/>
              <a:gd name="connsiteY0" fmla="*/ 160324 h 1419470"/>
              <a:gd name="connsiteX1" fmla="*/ 1134533 w 3031066"/>
              <a:gd name="connsiteY1" fmla="*/ 515925 h 1419470"/>
              <a:gd name="connsiteX2" fmla="*/ 1591733 w 3031066"/>
              <a:gd name="connsiteY2" fmla="*/ 1413391 h 1419470"/>
              <a:gd name="connsiteX3" fmla="*/ 2218266 w 3031066"/>
              <a:gd name="connsiteY3" fmla="*/ 498991 h 1419470"/>
              <a:gd name="connsiteX4" fmla="*/ 0 w 3031066"/>
              <a:gd name="connsiteY4" fmla="*/ 41791 h 1419470"/>
              <a:gd name="connsiteX0" fmla="*/ 4199466 w 4199466"/>
              <a:gd name="connsiteY0" fmla="*/ 5331 h 1264150"/>
              <a:gd name="connsiteX1" fmla="*/ 2302933 w 4199466"/>
              <a:gd name="connsiteY1" fmla="*/ 360932 h 1264150"/>
              <a:gd name="connsiteX2" fmla="*/ 2760133 w 4199466"/>
              <a:gd name="connsiteY2" fmla="*/ 1258398 h 1264150"/>
              <a:gd name="connsiteX3" fmla="*/ 3386666 w 4199466"/>
              <a:gd name="connsiteY3" fmla="*/ 343998 h 1264150"/>
              <a:gd name="connsiteX4" fmla="*/ 0 w 4199466"/>
              <a:gd name="connsiteY4" fmla="*/ 174664 h 1264150"/>
              <a:gd name="connsiteX0" fmla="*/ 4199466 w 4199466"/>
              <a:gd name="connsiteY0" fmla="*/ 272347 h 1531166"/>
              <a:gd name="connsiteX1" fmla="*/ 2302933 w 4199466"/>
              <a:gd name="connsiteY1" fmla="*/ 627948 h 1531166"/>
              <a:gd name="connsiteX2" fmla="*/ 2760133 w 4199466"/>
              <a:gd name="connsiteY2" fmla="*/ 1525414 h 1531166"/>
              <a:gd name="connsiteX3" fmla="*/ 3386666 w 4199466"/>
              <a:gd name="connsiteY3" fmla="*/ 611014 h 1531166"/>
              <a:gd name="connsiteX4" fmla="*/ 0 w 4199466"/>
              <a:gd name="connsiteY4" fmla="*/ 441680 h 1531166"/>
              <a:gd name="connsiteX0" fmla="*/ 4199466 w 4199466"/>
              <a:gd name="connsiteY0" fmla="*/ 340911 h 1602433"/>
              <a:gd name="connsiteX1" fmla="*/ 2302933 w 4199466"/>
              <a:gd name="connsiteY1" fmla="*/ 696512 h 1602433"/>
              <a:gd name="connsiteX2" fmla="*/ 2760133 w 4199466"/>
              <a:gd name="connsiteY2" fmla="*/ 1593978 h 1602433"/>
              <a:gd name="connsiteX3" fmla="*/ 3386666 w 4199466"/>
              <a:gd name="connsiteY3" fmla="*/ 679578 h 1602433"/>
              <a:gd name="connsiteX4" fmla="*/ 0 w 4199466"/>
              <a:gd name="connsiteY4" fmla="*/ 510244 h 1602433"/>
              <a:gd name="connsiteX0" fmla="*/ 4199466 w 4199466"/>
              <a:gd name="connsiteY0" fmla="*/ 320417 h 1573620"/>
              <a:gd name="connsiteX1" fmla="*/ 2302933 w 4199466"/>
              <a:gd name="connsiteY1" fmla="*/ 676018 h 1573620"/>
              <a:gd name="connsiteX2" fmla="*/ 2760133 w 4199466"/>
              <a:gd name="connsiteY2" fmla="*/ 1573484 h 1573620"/>
              <a:gd name="connsiteX3" fmla="*/ 3183466 w 4199466"/>
              <a:gd name="connsiteY3" fmla="*/ 726817 h 1573620"/>
              <a:gd name="connsiteX4" fmla="*/ 0 w 4199466"/>
              <a:gd name="connsiteY4" fmla="*/ 489750 h 1573620"/>
              <a:gd name="connsiteX0" fmla="*/ 4199466 w 4199466"/>
              <a:gd name="connsiteY0" fmla="*/ 320417 h 1573493"/>
              <a:gd name="connsiteX1" fmla="*/ 2048933 w 4199466"/>
              <a:gd name="connsiteY1" fmla="*/ 743751 h 1573493"/>
              <a:gd name="connsiteX2" fmla="*/ 2760133 w 4199466"/>
              <a:gd name="connsiteY2" fmla="*/ 1573484 h 1573493"/>
              <a:gd name="connsiteX3" fmla="*/ 3183466 w 4199466"/>
              <a:gd name="connsiteY3" fmla="*/ 726817 h 1573493"/>
              <a:gd name="connsiteX4" fmla="*/ 0 w 4199466"/>
              <a:gd name="connsiteY4" fmla="*/ 489750 h 1573493"/>
              <a:gd name="connsiteX0" fmla="*/ 4199466 w 4199466"/>
              <a:gd name="connsiteY0" fmla="*/ 320417 h 1573522"/>
              <a:gd name="connsiteX1" fmla="*/ 2048933 w 4199466"/>
              <a:gd name="connsiteY1" fmla="*/ 743751 h 1573522"/>
              <a:gd name="connsiteX2" fmla="*/ 2760133 w 4199466"/>
              <a:gd name="connsiteY2" fmla="*/ 1573484 h 1573522"/>
              <a:gd name="connsiteX3" fmla="*/ 3183466 w 4199466"/>
              <a:gd name="connsiteY3" fmla="*/ 726817 h 1573522"/>
              <a:gd name="connsiteX4" fmla="*/ 0 w 4199466"/>
              <a:gd name="connsiteY4" fmla="*/ 489750 h 1573522"/>
              <a:gd name="connsiteX0" fmla="*/ 4199466 w 4199466"/>
              <a:gd name="connsiteY0" fmla="*/ 254880 h 1474089"/>
              <a:gd name="connsiteX1" fmla="*/ 2048933 w 4199466"/>
              <a:gd name="connsiteY1" fmla="*/ 678214 h 1474089"/>
              <a:gd name="connsiteX2" fmla="*/ 2675467 w 4199466"/>
              <a:gd name="connsiteY2" fmla="*/ 1474080 h 1474089"/>
              <a:gd name="connsiteX3" fmla="*/ 3183466 w 4199466"/>
              <a:gd name="connsiteY3" fmla="*/ 661280 h 1474089"/>
              <a:gd name="connsiteX4" fmla="*/ 0 w 4199466"/>
              <a:gd name="connsiteY4" fmla="*/ 424213 h 1474089"/>
              <a:gd name="connsiteX0" fmla="*/ 4199466 w 4199466"/>
              <a:gd name="connsiteY0" fmla="*/ 254880 h 1476478"/>
              <a:gd name="connsiteX1" fmla="*/ 2048933 w 4199466"/>
              <a:gd name="connsiteY1" fmla="*/ 678214 h 1476478"/>
              <a:gd name="connsiteX2" fmla="*/ 2675467 w 4199466"/>
              <a:gd name="connsiteY2" fmla="*/ 1474080 h 1476478"/>
              <a:gd name="connsiteX3" fmla="*/ 3183466 w 4199466"/>
              <a:gd name="connsiteY3" fmla="*/ 661280 h 1476478"/>
              <a:gd name="connsiteX4" fmla="*/ 0 w 4199466"/>
              <a:gd name="connsiteY4" fmla="*/ 424213 h 1476478"/>
              <a:gd name="connsiteX0" fmla="*/ 4199466 w 4199466"/>
              <a:gd name="connsiteY0" fmla="*/ 279753 h 1501814"/>
              <a:gd name="connsiteX1" fmla="*/ 2048933 w 4199466"/>
              <a:gd name="connsiteY1" fmla="*/ 703087 h 1501814"/>
              <a:gd name="connsiteX2" fmla="*/ 2675467 w 4199466"/>
              <a:gd name="connsiteY2" fmla="*/ 1498953 h 1501814"/>
              <a:gd name="connsiteX3" fmla="*/ 3183466 w 4199466"/>
              <a:gd name="connsiteY3" fmla="*/ 686153 h 1501814"/>
              <a:gd name="connsiteX4" fmla="*/ 0 w 4199466"/>
              <a:gd name="connsiteY4" fmla="*/ 449086 h 1501814"/>
              <a:gd name="connsiteX0" fmla="*/ 4199466 w 4199466"/>
              <a:gd name="connsiteY0" fmla="*/ 279753 h 1499053"/>
              <a:gd name="connsiteX1" fmla="*/ 2099733 w 4199466"/>
              <a:gd name="connsiteY1" fmla="*/ 635354 h 1499053"/>
              <a:gd name="connsiteX2" fmla="*/ 2675467 w 4199466"/>
              <a:gd name="connsiteY2" fmla="*/ 1498953 h 1499053"/>
              <a:gd name="connsiteX3" fmla="*/ 3183466 w 4199466"/>
              <a:gd name="connsiteY3" fmla="*/ 686153 h 1499053"/>
              <a:gd name="connsiteX4" fmla="*/ 0 w 4199466"/>
              <a:gd name="connsiteY4" fmla="*/ 449086 h 1499053"/>
              <a:gd name="connsiteX0" fmla="*/ 4199466 w 4199466"/>
              <a:gd name="connsiteY0" fmla="*/ 279753 h 1499053"/>
              <a:gd name="connsiteX1" fmla="*/ 2099733 w 4199466"/>
              <a:gd name="connsiteY1" fmla="*/ 635354 h 1499053"/>
              <a:gd name="connsiteX2" fmla="*/ 2675467 w 4199466"/>
              <a:gd name="connsiteY2" fmla="*/ 1498953 h 1499053"/>
              <a:gd name="connsiteX3" fmla="*/ 3183466 w 4199466"/>
              <a:gd name="connsiteY3" fmla="*/ 686153 h 1499053"/>
              <a:gd name="connsiteX4" fmla="*/ 0 w 4199466"/>
              <a:gd name="connsiteY4" fmla="*/ 449086 h 1499053"/>
              <a:gd name="connsiteX0" fmla="*/ 4199466 w 4199466"/>
              <a:gd name="connsiteY0" fmla="*/ 376915 h 1596472"/>
              <a:gd name="connsiteX1" fmla="*/ 2099733 w 4199466"/>
              <a:gd name="connsiteY1" fmla="*/ 732516 h 1596472"/>
              <a:gd name="connsiteX2" fmla="*/ 2675467 w 4199466"/>
              <a:gd name="connsiteY2" fmla="*/ 1596115 h 1596472"/>
              <a:gd name="connsiteX3" fmla="*/ 3183466 w 4199466"/>
              <a:gd name="connsiteY3" fmla="*/ 783315 h 1596472"/>
              <a:gd name="connsiteX4" fmla="*/ 0 w 4199466"/>
              <a:gd name="connsiteY4" fmla="*/ 546248 h 1596472"/>
              <a:gd name="connsiteX0" fmla="*/ 4199466 w 4199466"/>
              <a:gd name="connsiteY0" fmla="*/ 243473 h 1115335"/>
              <a:gd name="connsiteX1" fmla="*/ 2099733 w 4199466"/>
              <a:gd name="connsiteY1" fmla="*/ 599074 h 1115335"/>
              <a:gd name="connsiteX2" fmla="*/ 2641098 w 4199466"/>
              <a:gd name="connsiteY2" fmla="*/ 1115187 h 1115335"/>
              <a:gd name="connsiteX3" fmla="*/ 3183466 w 4199466"/>
              <a:gd name="connsiteY3" fmla="*/ 649873 h 1115335"/>
              <a:gd name="connsiteX4" fmla="*/ 0 w 4199466"/>
              <a:gd name="connsiteY4" fmla="*/ 412806 h 1115335"/>
              <a:gd name="connsiteX0" fmla="*/ 4199466 w 4199466"/>
              <a:gd name="connsiteY0" fmla="*/ 279036 h 1151030"/>
              <a:gd name="connsiteX1" fmla="*/ 2099733 w 4199466"/>
              <a:gd name="connsiteY1" fmla="*/ 634637 h 1151030"/>
              <a:gd name="connsiteX2" fmla="*/ 2641098 w 4199466"/>
              <a:gd name="connsiteY2" fmla="*/ 1150750 h 1151030"/>
              <a:gd name="connsiteX3" fmla="*/ 3183466 w 4199466"/>
              <a:gd name="connsiteY3" fmla="*/ 685436 h 1151030"/>
              <a:gd name="connsiteX4" fmla="*/ 0 w 4199466"/>
              <a:gd name="connsiteY4" fmla="*/ 448369 h 1151030"/>
              <a:gd name="connsiteX0" fmla="*/ 4199466 w 4199466"/>
              <a:gd name="connsiteY0" fmla="*/ 279036 h 1151030"/>
              <a:gd name="connsiteX1" fmla="*/ 2099733 w 4199466"/>
              <a:gd name="connsiteY1" fmla="*/ 634637 h 1151030"/>
              <a:gd name="connsiteX2" fmla="*/ 2641098 w 4199466"/>
              <a:gd name="connsiteY2" fmla="*/ 1150750 h 1151030"/>
              <a:gd name="connsiteX3" fmla="*/ 3183466 w 4199466"/>
              <a:gd name="connsiteY3" fmla="*/ 685436 h 1151030"/>
              <a:gd name="connsiteX4" fmla="*/ 0 w 4199466"/>
              <a:gd name="connsiteY4" fmla="*/ 448369 h 115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9466" h="1151030">
                <a:moveTo>
                  <a:pt x="4199466" y="279036"/>
                </a:moveTo>
                <a:cubicBezTo>
                  <a:pt x="3241321" y="239525"/>
                  <a:pt x="2236563" y="182670"/>
                  <a:pt x="2099733" y="634637"/>
                </a:cubicBezTo>
                <a:cubicBezTo>
                  <a:pt x="1962903" y="1086604"/>
                  <a:pt x="2460476" y="1142284"/>
                  <a:pt x="2641098" y="1150750"/>
                </a:cubicBezTo>
                <a:cubicBezTo>
                  <a:pt x="2821720" y="1159216"/>
                  <a:pt x="3197646" y="975667"/>
                  <a:pt x="3183466" y="685436"/>
                </a:cubicBezTo>
                <a:cubicBezTo>
                  <a:pt x="3169286" y="395205"/>
                  <a:pt x="2111021" y="-553521"/>
                  <a:pt x="0" y="448369"/>
                </a:cubicBezTo>
              </a:path>
            </a:pathLst>
          </a:custGeom>
          <a:ln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9"/>
          <p:cNvSpPr/>
          <p:nvPr/>
        </p:nvSpPr>
        <p:spPr>
          <a:xfrm rot="2110876">
            <a:off x="4321984" y="4061409"/>
            <a:ext cx="190172" cy="257484"/>
          </a:xfrm>
          <a:custGeom>
            <a:avLst/>
            <a:gdLst/>
            <a:ahLst/>
            <a:cxnLst/>
            <a:rect l="l" t="t" r="r" b="b"/>
            <a:pathLst>
              <a:path w="696359" h="1149768">
                <a:moveTo>
                  <a:pt x="355075" y="0"/>
                </a:moveTo>
                <a:lnTo>
                  <a:pt x="696359" y="1105109"/>
                </a:lnTo>
                <a:lnTo>
                  <a:pt x="372008" y="801168"/>
                </a:lnTo>
                <a:lnTo>
                  <a:pt x="0" y="114976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Image result for gmit logo">
            <a:extLst>
              <a:ext uri="{FF2B5EF4-FFF2-40B4-BE49-F238E27FC236}">
                <a16:creationId xmlns:a16="http://schemas.microsoft.com/office/drawing/2014/main" id="{D835710D-1EF8-42EF-BB8D-5D1210EC1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379" y="159689"/>
            <a:ext cx="1688037" cy="5295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7EDF1BA-B88A-4663-ADD3-2F0D67A75920}"/>
              </a:ext>
            </a:extLst>
          </p:cNvPr>
          <p:cNvSpPr txBox="1">
            <a:spLocks/>
          </p:cNvSpPr>
          <p:nvPr/>
        </p:nvSpPr>
        <p:spPr>
          <a:xfrm>
            <a:off x="3985911" y="3768441"/>
            <a:ext cx="5050935" cy="171704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 defTabSz="405037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58184" indent="-253147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59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626" indent="-202518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662" indent="-202518" algn="l" defTabSz="405037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698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735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77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807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E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 deployed on AWS and Heroku:</a:t>
            </a:r>
          </a:p>
          <a:p>
            <a:pPr algn="r"/>
            <a:r>
              <a:rPr lang="en-IE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http://54.210.4.37/mycareer/</a:t>
            </a:r>
            <a:endParaRPr lang="en-IE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r>
              <a:rPr lang="en-IE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GitHub</a:t>
            </a:r>
          </a:p>
          <a:p>
            <a:pPr algn="r"/>
            <a:r>
              <a:rPr lang="en-IE" dirty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https://github.com/alexpt2000gmit/4Year_MainProject_MyCareer</a:t>
            </a:r>
            <a:endParaRPr lang="en-IE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r>
              <a:rPr lang="en-IE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YouTube video:</a:t>
            </a:r>
          </a:p>
          <a:p>
            <a:pPr algn="r"/>
            <a:r>
              <a:rPr lang="en-IE" dirty="0">
                <a:solidFill>
                  <a:schemeClr val="tx1">
                    <a:lumMod val="65000"/>
                    <a:lumOff val="35000"/>
                  </a:schemeClr>
                </a:solidFill>
                <a:hlinkClick r:id="rId5"/>
              </a:rPr>
              <a:t>https://youtu.be/6NChE0NcoLw</a:t>
            </a:r>
            <a:r>
              <a:rPr lang="en-I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algn="r"/>
            <a:endParaRPr lang="en-IE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7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Backend (Admin - Applicants)</a:t>
            </a:r>
            <a:endParaRPr lang="en-IE" dirty="0"/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452438" y="2099732"/>
            <a:ext cx="4102629" cy="78270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 defTabSz="405037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5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ea typeface="+mn-ea"/>
                <a:cs typeface="Lato Light"/>
              </a:defRPr>
            </a:lvl1pPr>
            <a:lvl2pPr marL="658184" indent="-253147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59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626" indent="-202518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662" indent="-202518" algn="l" defTabSz="405037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698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735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77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807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The best team is where </a:t>
            </a:r>
          </a:p>
          <a:p>
            <a:r>
              <a:rPr lang="en-US" dirty="0">
                <a:solidFill>
                  <a:schemeClr val="bg1"/>
                </a:solidFill>
              </a:rPr>
              <a:t>the best leader be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004727F-FED2-46CB-82E9-8A35142F1640}"/>
              </a:ext>
            </a:extLst>
          </p:cNvPr>
          <p:cNvSpPr txBox="1">
            <a:spLocks/>
          </p:cNvSpPr>
          <p:nvPr/>
        </p:nvSpPr>
        <p:spPr>
          <a:xfrm>
            <a:off x="4751716" y="707868"/>
            <a:ext cx="4102629" cy="214963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 defTabSz="405037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900" kern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58184" indent="-253147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59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626" indent="-202518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662" indent="-202518" algn="l" defTabSz="405037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698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735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77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807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r>
              <a:rPr lang="en-US" b="1" dirty="0"/>
              <a:t>Through this module, the administrator can manage the data provided by the API, such as:</a:t>
            </a:r>
            <a:endParaRPr lang="en-IE" b="1" dirty="0"/>
          </a:p>
          <a:p>
            <a:pPr marL="171450" lvl="0" indent="-171450" hangingPunct="0">
              <a:buFont typeface="Arial" panose="020B0604020202020204" pitchFamily="34" charset="0"/>
              <a:buChar char="•"/>
            </a:pPr>
            <a:r>
              <a:rPr lang="en-US" dirty="0"/>
              <a:t>Manage published work;</a:t>
            </a:r>
            <a:endParaRPr lang="en-IE" dirty="0"/>
          </a:p>
          <a:p>
            <a:pPr marL="171450" lvl="0" indent="-171450" hangingPunct="0">
              <a:buFont typeface="Arial" panose="020B0604020202020204" pitchFamily="34" charset="0"/>
              <a:buChar char="•"/>
            </a:pPr>
            <a:r>
              <a:rPr lang="en-US" dirty="0"/>
              <a:t>Manage applicants;</a:t>
            </a:r>
            <a:endParaRPr lang="en-IE" dirty="0"/>
          </a:p>
          <a:p>
            <a:pPr marL="171450" lvl="0" indent="-171450" hangingPunct="0">
              <a:buFont typeface="Arial" panose="020B0604020202020204" pitchFamily="34" charset="0"/>
              <a:buChar char="•"/>
            </a:pPr>
            <a:r>
              <a:rPr lang="en-US" dirty="0"/>
              <a:t>Manage the system agenda;</a:t>
            </a:r>
            <a:endParaRPr lang="en-IE" dirty="0"/>
          </a:p>
          <a:p>
            <a:pPr marL="171450" lvl="0" indent="-171450" hangingPunct="0">
              <a:buFont typeface="Arial" panose="020B0604020202020204" pitchFamily="34" charset="0"/>
              <a:buChar char="•"/>
            </a:pPr>
            <a:r>
              <a:rPr lang="en-US" dirty="0"/>
              <a:t>Candidate evaluation system;</a:t>
            </a:r>
            <a:endParaRPr lang="en-IE" dirty="0"/>
          </a:p>
          <a:p>
            <a:pPr marL="171450" lvl="0" indent="-171450" hangingPunct="0">
              <a:buFont typeface="Arial" panose="020B0604020202020204" pitchFamily="34" charset="0"/>
              <a:buChar char="•"/>
            </a:pPr>
            <a:r>
              <a:rPr lang="en-US" dirty="0"/>
              <a:t>List of questions for the interview process.</a:t>
            </a:r>
            <a:endParaRPr lang="en-IE" dirty="0"/>
          </a:p>
          <a:p>
            <a:pPr lvl="0" hangingPunct="0"/>
            <a:endParaRPr lang="en-US" dirty="0"/>
          </a:p>
          <a:p>
            <a:pPr indent="144145" hangingPunct="0">
              <a:lnSpc>
                <a:spcPts val="12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MyCareer Admin</a:t>
            </a:r>
            <a:endParaRPr lang="en-IE" dirty="0">
              <a:solidFill>
                <a:schemeClr val="tx1">
                  <a:lumMod val="65000"/>
                  <a:lumOff val="35000"/>
                </a:schemeClr>
              </a:solidFill>
              <a:ea typeface="Times New Roman" panose="02020603050405020304" pitchFamily="18" charset="0"/>
            </a:endParaRPr>
          </a:p>
          <a:p>
            <a:pPr indent="144145" hangingPunct="0">
              <a:lnSpc>
                <a:spcPts val="12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 panose="02020603050405020304" pitchFamily="18" charset="0"/>
              </a:rPr>
              <a:t>https://mycareer-webadmin.herokuapp.com/</a:t>
            </a:r>
            <a:endParaRPr lang="en-IE" dirty="0">
              <a:solidFill>
                <a:schemeClr val="tx1">
                  <a:lumMod val="65000"/>
                  <a:lumOff val="35000"/>
                </a:schemeClr>
              </a:solidFill>
              <a:ea typeface="Times New Roman" panose="02020603050405020304" pitchFamily="18" charset="0"/>
            </a:endParaRPr>
          </a:p>
          <a:p>
            <a:pPr lvl="0" hangingPunct="0"/>
            <a:endParaRPr lang="en-IE" dirty="0"/>
          </a:p>
          <a:p>
            <a:pPr lvl="0" hangingPunct="0"/>
            <a:endParaRPr lang="en-I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FB1704B-6DFD-4B51-869F-C46584E16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689252"/>
            <a:ext cx="5616626" cy="400292"/>
          </a:xfrm>
        </p:spPr>
        <p:txBody>
          <a:bodyPr/>
          <a:lstStyle/>
          <a:p>
            <a:r>
              <a:rPr lang="en-IE" dirty="0"/>
              <a:t>Angular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0EF84A8-731C-4DEB-92E0-323C564E81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9655" y="1200469"/>
            <a:ext cx="4102629" cy="4310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871B75-03AA-4605-B62B-E9AB26D8AB0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51716" y="2857500"/>
            <a:ext cx="3870960" cy="2560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786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Backend (Admin - Applicants)</a:t>
            </a:r>
            <a:endParaRPr lang="en-IE" dirty="0"/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452438" y="2099732"/>
            <a:ext cx="4102629" cy="78270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 defTabSz="405037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5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ea typeface="+mn-ea"/>
                <a:cs typeface="Lato Light"/>
              </a:defRPr>
            </a:lvl1pPr>
            <a:lvl2pPr marL="658184" indent="-253147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59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626" indent="-202518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662" indent="-202518" algn="l" defTabSz="405037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698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735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77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807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The best team is where </a:t>
            </a:r>
          </a:p>
          <a:p>
            <a:r>
              <a:rPr lang="en-US" dirty="0">
                <a:solidFill>
                  <a:schemeClr val="bg1"/>
                </a:solidFill>
              </a:rPr>
              <a:t>the best leader be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FB1704B-6DFD-4B51-869F-C46584E16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689252"/>
            <a:ext cx="5616626" cy="400292"/>
          </a:xfrm>
        </p:spPr>
        <p:txBody>
          <a:bodyPr/>
          <a:lstStyle/>
          <a:p>
            <a:r>
              <a:rPr lang="en-IE" dirty="0"/>
              <a:t>Angular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BD885C-3EE0-4652-AD75-3F3BDC4C25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8145" y="1072102"/>
            <a:ext cx="3848100" cy="1051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A70F2F-CBCC-4B49-B5B0-79CAA374BC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8145" y="2491082"/>
            <a:ext cx="3842385" cy="2092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44CCAC-4E37-4FD9-8B00-941A25F1482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807268" y="2491082"/>
            <a:ext cx="3874770" cy="3086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21B32A-6389-4046-B1E5-A397AA36F11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777423" y="1056476"/>
            <a:ext cx="3904615" cy="1076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641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The Application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52438" y="689252"/>
            <a:ext cx="5616626" cy="400292"/>
          </a:xfrm>
        </p:spPr>
        <p:txBody>
          <a:bodyPr/>
          <a:lstStyle/>
          <a:p>
            <a:r>
              <a:rPr lang="en-IE" dirty="0"/>
              <a:t>ARCHITECTURE / TECHNOLOGIES</a:t>
            </a:r>
            <a:endParaRPr lang="en-US" dirty="0"/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469371" y="2099732"/>
            <a:ext cx="4102629" cy="78270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 defTabSz="405037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5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ea typeface="+mn-ea"/>
                <a:cs typeface="Lato Light"/>
              </a:defRPr>
            </a:lvl1pPr>
            <a:lvl2pPr marL="658184" indent="-253147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59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626" indent="-202518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662" indent="-202518" algn="l" defTabSz="405037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698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735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77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807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The best team is where </a:t>
            </a:r>
          </a:p>
          <a:p>
            <a:r>
              <a:rPr lang="en-US" dirty="0">
                <a:solidFill>
                  <a:schemeClr val="bg1"/>
                </a:solidFill>
              </a:rPr>
              <a:t>the best leader be</a:t>
            </a:r>
          </a:p>
        </p:txBody>
      </p:sp>
      <p:grpSp>
        <p:nvGrpSpPr>
          <p:cNvPr id="14" name="Group 68">
            <a:extLst>
              <a:ext uri="{FF2B5EF4-FFF2-40B4-BE49-F238E27FC236}">
                <a16:creationId xmlns:a16="http://schemas.microsoft.com/office/drawing/2014/main" id="{41F348B1-4699-4203-A145-49E5ED344FC9}"/>
              </a:ext>
            </a:extLst>
          </p:cNvPr>
          <p:cNvGrpSpPr/>
          <p:nvPr/>
        </p:nvGrpSpPr>
        <p:grpSpPr>
          <a:xfrm>
            <a:off x="260360" y="3846019"/>
            <a:ext cx="3086210" cy="1106848"/>
            <a:chOff x="209114" y="4349910"/>
            <a:chExt cx="4205325" cy="1554461"/>
          </a:xfrm>
          <a:solidFill>
            <a:schemeClr val="bg1">
              <a:lumMod val="95000"/>
            </a:schemeClr>
          </a:solidFill>
        </p:grpSpPr>
        <p:sp>
          <p:nvSpPr>
            <p:cNvPr id="15" name="Rectangle: Rounded Corners 8">
              <a:extLst>
                <a:ext uri="{FF2B5EF4-FFF2-40B4-BE49-F238E27FC236}">
                  <a16:creationId xmlns:a16="http://schemas.microsoft.com/office/drawing/2014/main" id="{A64AFB0D-72A4-4581-AADD-F7A0DA2E2B23}"/>
                </a:ext>
              </a:extLst>
            </p:cNvPr>
            <p:cNvSpPr/>
            <p:nvPr/>
          </p:nvSpPr>
          <p:spPr>
            <a:xfrm>
              <a:off x="209114" y="4349910"/>
              <a:ext cx="4205325" cy="1554461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w"/>
                <a:gd name="f4" fmla="val h"/>
                <a:gd name="f5" fmla="val ss"/>
                <a:gd name="f6" fmla="val 0"/>
                <a:gd name="f7" fmla="*/ 5419351 1 1725033"/>
                <a:gd name="f8" fmla="val 45"/>
                <a:gd name="f9" fmla="val 3600"/>
                <a:gd name="f10" fmla="abs f3"/>
                <a:gd name="f11" fmla="abs f4"/>
                <a:gd name="f12" fmla="abs f5"/>
                <a:gd name="f13" fmla="*/ f7 1 180"/>
                <a:gd name="f14" fmla="+- 0 0 f1"/>
                <a:gd name="f15" fmla="+- f6 f9 0"/>
                <a:gd name="f16" fmla="?: f10 f3 1"/>
                <a:gd name="f17" fmla="?: f11 f4 1"/>
                <a:gd name="f18" fmla="?: f12 f5 1"/>
                <a:gd name="f19" fmla="*/ f8 f13 1"/>
                <a:gd name="f20" fmla="+- f6 0 f15"/>
                <a:gd name="f21" fmla="+- f15 0 f6"/>
                <a:gd name="f22" fmla="*/ f16 1 21600"/>
                <a:gd name="f23" fmla="*/ f17 1 21600"/>
                <a:gd name="f24" fmla="*/ 21600 f16 1"/>
                <a:gd name="f25" fmla="*/ 21600 f17 1"/>
                <a:gd name="f26" fmla="+- 0 0 f19"/>
                <a:gd name="f27" fmla="abs f20"/>
                <a:gd name="f28" fmla="abs f21"/>
                <a:gd name="f29" fmla="?: f20 f14 f1"/>
                <a:gd name="f30" fmla="?: f20 f1 f14"/>
                <a:gd name="f31" fmla="?: f20 f2 f1"/>
                <a:gd name="f32" fmla="?: f20 f1 f2"/>
                <a:gd name="f33" fmla="?: f21 f14 f1"/>
                <a:gd name="f34" fmla="?: f21 f1 f14"/>
                <a:gd name="f35" fmla="?: f20 0 f0"/>
                <a:gd name="f36" fmla="?: f20 f0 0"/>
                <a:gd name="f37" fmla="min f23 f22"/>
                <a:gd name="f38" fmla="*/ f24 1 f18"/>
                <a:gd name="f39" fmla="*/ f25 1 f18"/>
                <a:gd name="f40" fmla="*/ f26 f0 1"/>
                <a:gd name="f41" fmla="?: f20 f32 f31"/>
                <a:gd name="f42" fmla="?: f20 f31 f32"/>
                <a:gd name="f43" fmla="?: f21 f30 f29"/>
                <a:gd name="f44" fmla="val f38"/>
                <a:gd name="f45" fmla="val f39"/>
                <a:gd name="f46" fmla="*/ f40 1 f7"/>
                <a:gd name="f47" fmla="?: f21 f42 f41"/>
                <a:gd name="f48" fmla="*/ f15 f37 1"/>
                <a:gd name="f49" fmla="*/ f6 f37 1"/>
                <a:gd name="f50" fmla="*/ f27 f37 1"/>
                <a:gd name="f51" fmla="*/ f28 f37 1"/>
                <a:gd name="f52" fmla="+- f45 0 f9"/>
                <a:gd name="f53" fmla="+- f44 0 f9"/>
                <a:gd name="f54" fmla="+- f46 0 f1"/>
                <a:gd name="f55" fmla="*/ f45 f37 1"/>
                <a:gd name="f56" fmla="*/ f44 f37 1"/>
                <a:gd name="f57" fmla="+- f45 0 f52"/>
                <a:gd name="f58" fmla="+- f44 0 f53"/>
                <a:gd name="f59" fmla="+- f52 0 f45"/>
                <a:gd name="f60" fmla="+- f53 0 f44"/>
                <a:gd name="f61" fmla="+- f54 f1 0"/>
                <a:gd name="f62" fmla="*/ f52 f37 1"/>
                <a:gd name="f63" fmla="*/ f53 f37 1"/>
                <a:gd name="f64" fmla="abs f57"/>
                <a:gd name="f65" fmla="?: f57 0 f0"/>
                <a:gd name="f66" fmla="?: f57 f0 0"/>
                <a:gd name="f67" fmla="?: f57 f33 f34"/>
                <a:gd name="f68" fmla="abs f58"/>
                <a:gd name="f69" fmla="abs f59"/>
                <a:gd name="f70" fmla="?: f58 f14 f1"/>
                <a:gd name="f71" fmla="?: f58 f1 f14"/>
                <a:gd name="f72" fmla="?: f58 f2 f1"/>
                <a:gd name="f73" fmla="?: f58 f1 f2"/>
                <a:gd name="f74" fmla="abs f60"/>
                <a:gd name="f75" fmla="?: f60 f14 f1"/>
                <a:gd name="f76" fmla="?: f60 f1 f14"/>
                <a:gd name="f77" fmla="?: f60 f36 f35"/>
                <a:gd name="f78" fmla="?: f60 f35 f36"/>
                <a:gd name="f79" fmla="*/ f61 f7 1"/>
                <a:gd name="f80" fmla="?: f21 f66 f65"/>
                <a:gd name="f81" fmla="?: f21 f65 f66"/>
                <a:gd name="f82" fmla="?: f58 f73 f72"/>
                <a:gd name="f83" fmla="?: f58 f72 f73"/>
                <a:gd name="f84" fmla="?: f59 f71 f70"/>
                <a:gd name="f85" fmla="?: f20 f77 f78"/>
                <a:gd name="f86" fmla="?: f20 f75 f76"/>
                <a:gd name="f87" fmla="*/ f79 1 f0"/>
                <a:gd name="f88" fmla="*/ f64 f37 1"/>
                <a:gd name="f89" fmla="*/ f68 f37 1"/>
                <a:gd name="f90" fmla="*/ f69 f37 1"/>
                <a:gd name="f91" fmla="*/ f74 f37 1"/>
                <a:gd name="f92" fmla="?: f57 f80 f81"/>
                <a:gd name="f93" fmla="?: f59 f83 f82"/>
                <a:gd name="f94" fmla="+- 0 0 f87"/>
                <a:gd name="f95" fmla="+- 0 0 f94"/>
                <a:gd name="f96" fmla="*/ f95 f0 1"/>
                <a:gd name="f97" fmla="*/ f96 1 f7"/>
                <a:gd name="f98" fmla="+- f97 0 f1"/>
                <a:gd name="f99" fmla="cos 1 f98"/>
                <a:gd name="f100" fmla="+- 0 0 f99"/>
                <a:gd name="f101" fmla="+- 0 0 f100"/>
                <a:gd name="f102" fmla="val f101"/>
                <a:gd name="f103" fmla="+- 0 0 f102"/>
                <a:gd name="f104" fmla="*/ f9 f103 1"/>
                <a:gd name="f105" fmla="*/ f104 3163 1"/>
                <a:gd name="f106" fmla="*/ f105 1 7636"/>
                <a:gd name="f107" fmla="+- f6 f106 0"/>
                <a:gd name="f108" fmla="+- f44 0 f106"/>
                <a:gd name="f109" fmla="+- f45 0 f106"/>
                <a:gd name="f110" fmla="*/ f107 f37 1"/>
                <a:gd name="f111" fmla="*/ f108 f37 1"/>
                <a:gd name="f112" fmla="*/ f109 f3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10" t="f110" r="f111" b="f112"/>
              <a:pathLst>
                <a:path>
                  <a:moveTo>
                    <a:pt x="f48" y="f49"/>
                  </a:moveTo>
                  <a:arcTo wR="f50" hR="f51" stAng="f47" swAng="f43"/>
                  <a:lnTo>
                    <a:pt x="f49" y="f62"/>
                  </a:lnTo>
                  <a:arcTo wR="f51" hR="f88" stAng="f92" swAng="f67"/>
                  <a:lnTo>
                    <a:pt x="f63" y="f55"/>
                  </a:lnTo>
                  <a:arcTo wR="f89" hR="f90" stAng="f93" swAng="f84"/>
                  <a:lnTo>
                    <a:pt x="f56" y="f48"/>
                  </a:lnTo>
                  <a:arcTo wR="f91" hR="f50" stAng="f85" swAng="f86"/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E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16" name="Rectangle 64">
              <a:extLst>
                <a:ext uri="{FF2B5EF4-FFF2-40B4-BE49-F238E27FC236}">
                  <a16:creationId xmlns:a16="http://schemas.microsoft.com/office/drawing/2014/main" id="{81D20EB6-DF6F-4BAE-ABDB-F0F126825F76}"/>
                </a:ext>
              </a:extLst>
            </p:cNvPr>
            <p:cNvSpPr/>
            <p:nvPr/>
          </p:nvSpPr>
          <p:spPr>
            <a:xfrm>
              <a:off x="4237146" y="4530230"/>
              <a:ext cx="146413" cy="61950"/>
            </a:xfrm>
            <a:prstGeom prst="rect">
              <a:avLst/>
            </a:prstGeom>
            <a:grpFill/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E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7" name="Rectangle 98">
              <a:extLst>
                <a:ext uri="{FF2B5EF4-FFF2-40B4-BE49-F238E27FC236}">
                  <a16:creationId xmlns:a16="http://schemas.microsoft.com/office/drawing/2014/main" id="{EAEDF8E8-8953-49B2-A42E-2CFC9FE8946D}"/>
                </a:ext>
              </a:extLst>
            </p:cNvPr>
            <p:cNvSpPr/>
            <p:nvPr/>
          </p:nvSpPr>
          <p:spPr>
            <a:xfrm>
              <a:off x="4238938" y="4734223"/>
              <a:ext cx="146413" cy="61950"/>
            </a:xfrm>
            <a:prstGeom prst="rect">
              <a:avLst/>
            </a:prstGeom>
            <a:grpFill/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E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8" name="Rectangle 99">
              <a:extLst>
                <a:ext uri="{FF2B5EF4-FFF2-40B4-BE49-F238E27FC236}">
                  <a16:creationId xmlns:a16="http://schemas.microsoft.com/office/drawing/2014/main" id="{C5851F52-94CA-402E-8E84-0885ED65F7B7}"/>
                </a:ext>
              </a:extLst>
            </p:cNvPr>
            <p:cNvSpPr/>
            <p:nvPr/>
          </p:nvSpPr>
          <p:spPr>
            <a:xfrm>
              <a:off x="4267925" y="5297640"/>
              <a:ext cx="146413" cy="61950"/>
            </a:xfrm>
            <a:prstGeom prst="rect">
              <a:avLst/>
            </a:prstGeom>
            <a:grpFill/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E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9" name="Rectangle 100">
              <a:extLst>
                <a:ext uri="{FF2B5EF4-FFF2-40B4-BE49-F238E27FC236}">
                  <a16:creationId xmlns:a16="http://schemas.microsoft.com/office/drawing/2014/main" id="{0F674539-B10E-4C90-8E2D-5A8B7EF8A598}"/>
                </a:ext>
              </a:extLst>
            </p:cNvPr>
            <p:cNvSpPr/>
            <p:nvPr/>
          </p:nvSpPr>
          <p:spPr>
            <a:xfrm>
              <a:off x="4263646" y="5483227"/>
              <a:ext cx="146413" cy="61950"/>
            </a:xfrm>
            <a:prstGeom prst="rect">
              <a:avLst/>
            </a:prstGeom>
            <a:grpFill/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E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20" name="Rectangle: Rounded Corners 8">
            <a:extLst>
              <a:ext uri="{FF2B5EF4-FFF2-40B4-BE49-F238E27FC236}">
                <a16:creationId xmlns:a16="http://schemas.microsoft.com/office/drawing/2014/main" id="{2CCB707F-FC67-4D73-AC7B-4F5DE97AABD2}"/>
              </a:ext>
            </a:extLst>
          </p:cNvPr>
          <p:cNvSpPr/>
          <p:nvPr/>
        </p:nvSpPr>
        <p:spPr>
          <a:xfrm>
            <a:off x="5465365" y="3267749"/>
            <a:ext cx="3388510" cy="1161313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chemeClr val="bg1">
              <a:lumMod val="95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E" sz="1800" b="0" i="0" u="none" strike="noStrike" kern="1200" cap="none" spc="0" baseline="0">
              <a:solidFill>
                <a:srgbClr val="FFFFFF"/>
              </a:solidFill>
              <a:uFillTx/>
              <a:latin typeface="Tw Cen MT"/>
            </a:endParaRPr>
          </a:p>
        </p:txBody>
      </p:sp>
      <p:sp>
        <p:nvSpPr>
          <p:cNvPr id="21" name="Rectangle: Rounded Corners 8">
            <a:extLst>
              <a:ext uri="{FF2B5EF4-FFF2-40B4-BE49-F238E27FC236}">
                <a16:creationId xmlns:a16="http://schemas.microsoft.com/office/drawing/2014/main" id="{1E13A898-C9F8-4839-97AC-6242F8775B60}"/>
              </a:ext>
            </a:extLst>
          </p:cNvPr>
          <p:cNvSpPr/>
          <p:nvPr/>
        </p:nvSpPr>
        <p:spPr>
          <a:xfrm>
            <a:off x="5493939" y="1876417"/>
            <a:ext cx="3388510" cy="1087485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chemeClr val="bg1">
              <a:lumMod val="95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E" sz="1800" b="0" i="0" u="none" strike="noStrike" kern="1200" cap="none" spc="0" baseline="0">
              <a:solidFill>
                <a:srgbClr val="FFFFFF"/>
              </a:solidFill>
              <a:uFillTx/>
              <a:latin typeface="Tw Cen MT"/>
            </a:endParaRPr>
          </a:p>
        </p:txBody>
      </p:sp>
      <p:sp>
        <p:nvSpPr>
          <p:cNvPr id="22" name="Rectangle: Rounded Corners 39">
            <a:extLst>
              <a:ext uri="{FF2B5EF4-FFF2-40B4-BE49-F238E27FC236}">
                <a16:creationId xmlns:a16="http://schemas.microsoft.com/office/drawing/2014/main" id="{B246B760-9077-408A-AA0C-FD59A78E4B1C}"/>
              </a:ext>
            </a:extLst>
          </p:cNvPr>
          <p:cNvSpPr/>
          <p:nvPr/>
        </p:nvSpPr>
        <p:spPr>
          <a:xfrm>
            <a:off x="5372718" y="1118224"/>
            <a:ext cx="3583305" cy="4334848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noFill/>
          <a:ln w="15873" cap="flat">
            <a:solidFill>
              <a:srgbClr val="2077A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E" sz="1800" b="0" i="0" u="none" strike="noStrike" kern="1200" cap="none" spc="0" baseline="0">
              <a:solidFill>
                <a:srgbClr val="FFFFFF"/>
              </a:solidFill>
              <a:uFillTx/>
              <a:latin typeface="Tw Cen MT"/>
            </a:endParaRPr>
          </a:p>
        </p:txBody>
      </p:sp>
      <p:sp>
        <p:nvSpPr>
          <p:cNvPr id="23" name="Rectangle: Rounded Corners 8">
            <a:extLst>
              <a:ext uri="{FF2B5EF4-FFF2-40B4-BE49-F238E27FC236}">
                <a16:creationId xmlns:a16="http://schemas.microsoft.com/office/drawing/2014/main" id="{019CB8FD-79DB-46C2-A07F-C7C74420020B}"/>
              </a:ext>
            </a:extLst>
          </p:cNvPr>
          <p:cNvSpPr/>
          <p:nvPr/>
        </p:nvSpPr>
        <p:spPr>
          <a:xfrm>
            <a:off x="148514" y="1443772"/>
            <a:ext cx="3340696" cy="3669005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noFill/>
          <a:ln w="15873" cap="flat">
            <a:solidFill>
              <a:srgbClr val="2077A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E" sz="1800" b="0" i="0" u="none" strike="noStrike" kern="1200" cap="none" spc="0" baseline="0">
              <a:solidFill>
                <a:srgbClr val="FFFFFF"/>
              </a:solidFill>
              <a:uFillTx/>
              <a:latin typeface="Tw Cen MT"/>
            </a:endParaRPr>
          </a:p>
        </p:txBody>
      </p:sp>
      <p:pic>
        <p:nvPicPr>
          <p:cNvPr id="24" name="Picture 2" descr="Image result for spring boot png">
            <a:extLst>
              <a:ext uri="{FF2B5EF4-FFF2-40B4-BE49-F238E27FC236}">
                <a16:creationId xmlns:a16="http://schemas.microsoft.com/office/drawing/2014/main" id="{20D0BFEC-F11B-44FD-9E46-311D45EF29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105443" y="3323639"/>
            <a:ext cx="2450614" cy="7727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4" descr="Image result for hibernate png">
            <a:extLst>
              <a:ext uri="{FF2B5EF4-FFF2-40B4-BE49-F238E27FC236}">
                <a16:creationId xmlns:a16="http://schemas.microsoft.com/office/drawing/2014/main" id="{0ACF8A8E-73A8-4E46-8D6E-13AF3D72D7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365070" y="3967130"/>
            <a:ext cx="1691986" cy="45572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6" descr="Image result for angular png">
            <a:extLst>
              <a:ext uri="{FF2B5EF4-FFF2-40B4-BE49-F238E27FC236}">
                <a16:creationId xmlns:a16="http://schemas.microsoft.com/office/drawing/2014/main" id="{932F14B8-D9DD-41C2-9A76-B997256305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03193" y="4399782"/>
            <a:ext cx="1013651" cy="4917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Picture 10" descr="Image result for typescript png">
            <a:extLst>
              <a:ext uri="{FF2B5EF4-FFF2-40B4-BE49-F238E27FC236}">
                <a16:creationId xmlns:a16="http://schemas.microsoft.com/office/drawing/2014/main" id="{353A8967-63C4-4D6A-B959-3F1411EE24A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81213" y="4400727"/>
            <a:ext cx="1779043" cy="5284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12" descr="Image result for Joomla png">
            <a:extLst>
              <a:ext uri="{FF2B5EF4-FFF2-40B4-BE49-F238E27FC236}">
                <a16:creationId xmlns:a16="http://schemas.microsoft.com/office/drawing/2014/main" id="{232D753F-83B8-44EA-9FEB-F008C2FDAAB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68179" y="1483742"/>
            <a:ext cx="1148306" cy="9256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9" name="Picture 26" descr="Image result for json png">
            <a:extLst>
              <a:ext uri="{FF2B5EF4-FFF2-40B4-BE49-F238E27FC236}">
                <a16:creationId xmlns:a16="http://schemas.microsoft.com/office/drawing/2014/main" id="{5EFF5368-4CBF-4307-82D5-6733A49F722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214232" y="4697104"/>
            <a:ext cx="437941" cy="42491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Picture 28" descr="Image result for html css png">
            <a:extLst>
              <a:ext uri="{FF2B5EF4-FFF2-40B4-BE49-F238E27FC236}">
                <a16:creationId xmlns:a16="http://schemas.microsoft.com/office/drawing/2014/main" id="{F975580D-DD32-48B6-953D-2FC91357FB1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479129" y="4362807"/>
            <a:ext cx="785685" cy="50820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30" descr="Related image">
            <a:extLst>
              <a:ext uri="{FF2B5EF4-FFF2-40B4-BE49-F238E27FC236}">
                <a16:creationId xmlns:a16="http://schemas.microsoft.com/office/drawing/2014/main" id="{335EBDFD-58FC-4B17-9897-CCAFAE5ECC1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953107" y="642366"/>
            <a:ext cx="854469" cy="8290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32" descr="Image result for template joomla png">
            <a:extLst>
              <a:ext uri="{FF2B5EF4-FFF2-40B4-BE49-F238E27FC236}">
                <a16:creationId xmlns:a16="http://schemas.microsoft.com/office/drawing/2014/main" id="{4FD2A36E-E260-4A98-BDDB-D31891EA870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8514" y="2279152"/>
            <a:ext cx="3222066" cy="1406788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1159D369-CF57-464A-8D1B-46231923FF68}"/>
              </a:ext>
            </a:extLst>
          </p:cNvPr>
          <p:cNvGrpSpPr/>
          <p:nvPr/>
        </p:nvGrpSpPr>
        <p:grpSpPr>
          <a:xfrm>
            <a:off x="3998297" y="1337506"/>
            <a:ext cx="954463" cy="650717"/>
            <a:chOff x="5302495" y="826946"/>
            <a:chExt cx="1300569" cy="913869"/>
          </a:xfrm>
        </p:grpSpPr>
        <p:sp>
          <p:nvSpPr>
            <p:cNvPr id="34" name="Cloud 13">
              <a:extLst>
                <a:ext uri="{FF2B5EF4-FFF2-40B4-BE49-F238E27FC236}">
                  <a16:creationId xmlns:a16="http://schemas.microsoft.com/office/drawing/2014/main" id="{F1D6EE02-574A-4B1F-967B-157CEE807667}"/>
                </a:ext>
              </a:extLst>
            </p:cNvPr>
            <p:cNvSpPr/>
            <p:nvPr/>
          </p:nvSpPr>
          <p:spPr>
            <a:xfrm>
              <a:off x="5302495" y="826946"/>
              <a:ext cx="1300569" cy="91386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3200"/>
                <a:gd name="f7" fmla="+- 0 0 11429249"/>
                <a:gd name="f8" fmla="+- 0 0 8646143"/>
                <a:gd name="f9" fmla="+- 0 0 8748475"/>
                <a:gd name="f10" fmla="+- 0 0 7859163"/>
                <a:gd name="f11" fmla="+- 0 0 4722533"/>
                <a:gd name="f12" fmla="+- 0 0 2776035"/>
                <a:gd name="f13" fmla="+- 0 0 16496525"/>
                <a:gd name="f14" fmla="+- 0 0 14809710"/>
                <a:gd name="f15" fmla="+- 0 0 4217541"/>
                <a:gd name="f16" fmla="+- 0 0 824660"/>
                <a:gd name="f17" fmla="+- 0 0 8950887"/>
                <a:gd name="f18" fmla="+- 0 0 9809656"/>
                <a:gd name="f19" fmla="+- 0 0 4002417"/>
                <a:gd name="f20" fmla="val 3900"/>
                <a:gd name="f21" fmla="val 14370"/>
                <a:gd name="f22" fmla="val 6753"/>
                <a:gd name="f23" fmla="val 9190"/>
                <a:gd name="f24" fmla="val 7426832"/>
                <a:gd name="f25" fmla="val 5333"/>
                <a:gd name="f26" fmla="val 7267"/>
                <a:gd name="f27" fmla="val 5396714"/>
                <a:gd name="f28" fmla="val 4365"/>
                <a:gd name="f29" fmla="val 5945"/>
                <a:gd name="f30" fmla="val 5983381"/>
                <a:gd name="f31" fmla="val 4857"/>
                <a:gd name="f32" fmla="val 6595"/>
                <a:gd name="f33" fmla="val 7034504"/>
                <a:gd name="f34" fmla="val 7273"/>
                <a:gd name="f35" fmla="val 6541615"/>
                <a:gd name="f36" fmla="val 6775"/>
                <a:gd name="f37" fmla="val 9220"/>
                <a:gd name="f38" fmla="val 7816140"/>
                <a:gd name="f39" fmla="val 5785"/>
                <a:gd name="f40" fmla="val 7867"/>
                <a:gd name="f41" fmla="val 37501"/>
                <a:gd name="f42" fmla="val 6842000"/>
                <a:gd name="f43" fmla="val 6752"/>
                <a:gd name="f44" fmla="val 9215"/>
                <a:gd name="f45" fmla="val 1347096"/>
                <a:gd name="f46" fmla="val 6910353"/>
                <a:gd name="f47" fmla="val 7720"/>
                <a:gd name="f48" fmla="val 10543"/>
                <a:gd name="f49" fmla="val 3974558"/>
                <a:gd name="f50" fmla="val 4542661"/>
                <a:gd name="f51" fmla="val 4360"/>
                <a:gd name="f52" fmla="val 5918"/>
                <a:gd name="f53" fmla="val 8804134"/>
                <a:gd name="f54" fmla="val 4345"/>
                <a:gd name="f55" fmla="val 9151131"/>
                <a:gd name="f56" fmla="val 4693"/>
                <a:gd name="f57" fmla="val 26177"/>
                <a:gd name="f58" fmla="val 5204520"/>
                <a:gd name="f59" fmla="val 1585770"/>
                <a:gd name="f60" fmla="val 6928"/>
                <a:gd name="f61" fmla="val 34899"/>
                <a:gd name="f62" fmla="val 4416628"/>
                <a:gd name="f63" fmla="val 686848"/>
                <a:gd name="f64" fmla="val 16478"/>
                <a:gd name="f65" fmla="val 39090"/>
                <a:gd name="f66" fmla="val 8257448"/>
                <a:gd name="f67" fmla="val 844866"/>
                <a:gd name="f68" fmla="val 28827"/>
                <a:gd name="f69" fmla="val 34751"/>
                <a:gd name="f70" fmla="val 387196"/>
                <a:gd name="f71" fmla="val 959901"/>
                <a:gd name="f72" fmla="val 34129"/>
                <a:gd name="f73" fmla="val 22954"/>
                <a:gd name="f74" fmla="val 4255042"/>
                <a:gd name="f75" fmla="val 41798"/>
                <a:gd name="f76" fmla="val 15354"/>
                <a:gd name="f77" fmla="val 1819082"/>
                <a:gd name="f78" fmla="val 1665090"/>
                <a:gd name="f79" fmla="val 38324"/>
                <a:gd name="f80" fmla="val 5426"/>
                <a:gd name="f81" fmla="val 891534"/>
                <a:gd name="f82" fmla="val 29078"/>
                <a:gd name="f83" fmla="val 3952"/>
                <a:gd name="f84" fmla="val 1091722"/>
                <a:gd name="f85" fmla="val 22141"/>
                <a:gd name="f86" fmla="val 4720"/>
                <a:gd name="f87" fmla="val 1061181"/>
                <a:gd name="f88" fmla="val 14000"/>
                <a:gd name="f89" fmla="val 5192"/>
                <a:gd name="f90" fmla="val 739161"/>
                <a:gd name="f91" fmla="val 4127"/>
                <a:gd name="f92" fmla="val 15789"/>
                <a:gd name="f93" fmla="val 9459261"/>
                <a:gd name="f94" fmla="val 711490"/>
                <a:gd name="f95" fmla="+- 0 0 -90"/>
                <a:gd name="f96" fmla="+- 0 0 -180"/>
                <a:gd name="f97" fmla="+- 0 0 -270"/>
                <a:gd name="f98" fmla="+- 0 0 -360"/>
                <a:gd name="f99" fmla="*/ f3 1 43200"/>
                <a:gd name="f100" fmla="*/ f4 1 43200"/>
                <a:gd name="f101" fmla="+- f6 0 f5"/>
                <a:gd name="f102" fmla="*/ f95 f0 1"/>
                <a:gd name="f103" fmla="*/ f96 f0 1"/>
                <a:gd name="f104" fmla="*/ f97 f0 1"/>
                <a:gd name="f105" fmla="*/ f98 f0 1"/>
                <a:gd name="f106" fmla="*/ f101 1 2"/>
                <a:gd name="f107" fmla="*/ f101 1 43200"/>
                <a:gd name="f108" fmla="*/ f101 2977 1"/>
                <a:gd name="f109" fmla="*/ f101 3262 1"/>
                <a:gd name="f110" fmla="*/ f101 17087 1"/>
                <a:gd name="f111" fmla="*/ f101 17337 1"/>
                <a:gd name="f112" fmla="*/ f101 67 1"/>
                <a:gd name="f113" fmla="*/ f101 21577 1"/>
                <a:gd name="f114" fmla="*/ f101 21582 1"/>
                <a:gd name="f115" fmla="*/ f101 1235 1"/>
                <a:gd name="f116" fmla="*/ f102 1 f2"/>
                <a:gd name="f117" fmla="*/ f103 1 f2"/>
                <a:gd name="f118" fmla="*/ f104 1 f2"/>
                <a:gd name="f119" fmla="*/ f105 1 f2"/>
                <a:gd name="f120" fmla="+- f5 f106 0"/>
                <a:gd name="f121" fmla="*/ f108 1 21600"/>
                <a:gd name="f122" fmla="*/ f109 1 21600"/>
                <a:gd name="f123" fmla="*/ f110 1 21600"/>
                <a:gd name="f124" fmla="*/ f111 1 21600"/>
                <a:gd name="f125" fmla="*/ f112 1 21600"/>
                <a:gd name="f126" fmla="*/ f113 1 21600"/>
                <a:gd name="f127" fmla="*/ f114 1 21600"/>
                <a:gd name="f128" fmla="*/ f115 1 21600"/>
                <a:gd name="f129" fmla="+- f116 0 f1"/>
                <a:gd name="f130" fmla="+- f117 0 f1"/>
                <a:gd name="f131" fmla="+- f118 0 f1"/>
                <a:gd name="f132" fmla="+- f119 0 f1"/>
                <a:gd name="f133" fmla="*/ f127 1 f107"/>
                <a:gd name="f134" fmla="*/ f120 1 f107"/>
                <a:gd name="f135" fmla="*/ f126 1 f107"/>
                <a:gd name="f136" fmla="*/ f125 1 f107"/>
                <a:gd name="f137" fmla="*/ f128 1 f107"/>
                <a:gd name="f138" fmla="*/ f121 1 f107"/>
                <a:gd name="f139" fmla="*/ f123 1 f107"/>
                <a:gd name="f140" fmla="*/ f122 1 f107"/>
                <a:gd name="f141" fmla="*/ f124 1 f107"/>
                <a:gd name="f142" fmla="*/ f138 f99 1"/>
                <a:gd name="f143" fmla="*/ f139 f99 1"/>
                <a:gd name="f144" fmla="*/ f141 f100 1"/>
                <a:gd name="f145" fmla="*/ f140 f100 1"/>
                <a:gd name="f146" fmla="*/ f133 f99 1"/>
                <a:gd name="f147" fmla="*/ f134 f100 1"/>
                <a:gd name="f148" fmla="*/ f134 f99 1"/>
                <a:gd name="f149" fmla="*/ f135 f100 1"/>
                <a:gd name="f150" fmla="*/ f136 f99 1"/>
                <a:gd name="f151" fmla="*/ f137 f10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29">
                  <a:pos x="f146" y="f147"/>
                </a:cxn>
                <a:cxn ang="f130">
                  <a:pos x="f148" y="f149"/>
                </a:cxn>
                <a:cxn ang="f131">
                  <a:pos x="f150" y="f147"/>
                </a:cxn>
                <a:cxn ang="f132">
                  <a:pos x="f148" y="f151"/>
                </a:cxn>
              </a:cxnLst>
              <a:rect l="f142" t="f145" r="f143" b="f144"/>
              <a:pathLst>
                <a:path w="43200" h="43200">
                  <a:moveTo>
                    <a:pt x="f20" y="f21"/>
                  </a:moveTo>
                  <a:arcTo wR="f22" hR="f23" stAng="f7" swAng="f24"/>
                  <a:arcTo wR="f25" hR="f26" stAng="f8" swAng="f27"/>
                  <a:arcTo wR="f28" hR="f29" stAng="f9" swAng="f30"/>
                  <a:arcTo wR="f31" hR="f32" stAng="f10" swAng="f33"/>
                  <a:arcTo wR="f25" hR="f34" stAng="f11" swAng="f35"/>
                  <a:arcTo wR="f36" hR="f37" stAng="f12" swAng="f38"/>
                  <a:arcTo wR="f39" hR="f40" stAng="f41" swAng="f42"/>
                  <a:arcTo wR="f43" hR="f44" stAng="f45" swAng="f46"/>
                  <a:arcTo wR="f47" hR="f48" stAng="f49" swAng="f50"/>
                  <a:arcTo wR="f51" hR="f52" stAng="f13" swAng="f53"/>
                  <a:arcTo wR="f54" hR="f29" stAng="f14" swAng="f55"/>
                  <a:close/>
                </a:path>
                <a:path w="43200" h="43200" fill="none">
                  <a:moveTo>
                    <a:pt x="f56" y="f57"/>
                  </a:moveTo>
                  <a:arcTo wR="f54" hR="f29" stAng="f58" swAng="f59"/>
                  <a:moveTo>
                    <a:pt x="f60" y="f61"/>
                  </a:moveTo>
                  <a:arcTo wR="f51" hR="f52" stAng="f62" swAng="f63"/>
                  <a:moveTo>
                    <a:pt x="f64" y="f65"/>
                  </a:moveTo>
                  <a:arcTo wR="f43" hR="f44" stAng="f66" swAng="f67"/>
                  <a:moveTo>
                    <a:pt x="f68" y="f69"/>
                  </a:moveTo>
                  <a:arcTo wR="f43" hR="f44" stAng="f70" swAng="f71"/>
                  <a:moveTo>
                    <a:pt x="f72" y="f73"/>
                  </a:moveTo>
                  <a:arcTo wR="f39" hR="f40" stAng="f15" swAng="f74"/>
                  <a:moveTo>
                    <a:pt x="f75" y="f76"/>
                  </a:moveTo>
                  <a:arcTo wR="f25" hR="f34" stAng="f77" swAng="f78"/>
                  <a:moveTo>
                    <a:pt x="f79" y="f80"/>
                  </a:moveTo>
                  <a:arcTo wR="f31" hR="f32" stAng="f16" swAng="f81"/>
                  <a:moveTo>
                    <a:pt x="f82" y="f83"/>
                  </a:moveTo>
                  <a:arcTo wR="f31" hR="f32" stAng="f17" swAng="f84"/>
                  <a:moveTo>
                    <a:pt x="f85" y="f86"/>
                  </a:moveTo>
                  <a:arcTo wR="f28" hR="f29" stAng="f18" swAng="f87"/>
                  <a:moveTo>
                    <a:pt x="f88" y="f89"/>
                  </a:moveTo>
                  <a:arcTo wR="f22" hR="f23" stAng="f19" swAng="f90"/>
                  <a:moveTo>
                    <a:pt x="f91" y="f92"/>
                  </a:moveTo>
                  <a:arcTo wR="f22" hR="f23" stAng="f93" swAng="f94"/>
                </a:path>
              </a:pathLst>
            </a:custGeom>
            <a:noFill/>
            <a:ln w="15873" cap="flat">
              <a:solidFill>
                <a:srgbClr val="2077A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E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grpSp>
          <p:nvGrpSpPr>
            <p:cNvPr id="35" name="Group 7">
              <a:extLst>
                <a:ext uri="{FF2B5EF4-FFF2-40B4-BE49-F238E27FC236}">
                  <a16:creationId xmlns:a16="http://schemas.microsoft.com/office/drawing/2014/main" id="{BA4FD3C4-9F8E-4D3D-80BA-3A17918C2EB7}"/>
                </a:ext>
              </a:extLst>
            </p:cNvPr>
            <p:cNvGrpSpPr/>
            <p:nvPr/>
          </p:nvGrpSpPr>
          <p:grpSpPr>
            <a:xfrm>
              <a:off x="5538813" y="956590"/>
              <a:ext cx="912205" cy="656411"/>
              <a:chOff x="5538813" y="956590"/>
              <a:chExt cx="912205" cy="656411"/>
            </a:xfrm>
          </p:grpSpPr>
          <p:pic>
            <p:nvPicPr>
              <p:cNvPr id="36" name="Picture 16">
                <a:extLst>
                  <a:ext uri="{FF2B5EF4-FFF2-40B4-BE49-F238E27FC236}">
                    <a16:creationId xmlns:a16="http://schemas.microsoft.com/office/drawing/2014/main" id="{8FAF4977-43B6-4162-A588-B00FC2E90A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38813" y="1096969"/>
                <a:ext cx="558186" cy="516032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pic>
            <p:nvPicPr>
              <p:cNvPr id="37" name="Picture 22" descr="Image result for mysql png">
                <a:extLst>
                  <a:ext uri="{FF2B5EF4-FFF2-40B4-BE49-F238E27FC236}">
                    <a16:creationId xmlns:a16="http://schemas.microsoft.com/office/drawing/2014/main" id="{1B4F153E-F7C4-4A3C-B0CA-AAA756D6BB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>
              <a:xfrm>
                <a:off x="5617771" y="956590"/>
                <a:ext cx="833247" cy="398404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</p:grpSp>
      <p:sp>
        <p:nvSpPr>
          <p:cNvPr id="38" name="TextBox 9">
            <a:extLst>
              <a:ext uri="{FF2B5EF4-FFF2-40B4-BE49-F238E27FC236}">
                <a16:creationId xmlns:a16="http://schemas.microsoft.com/office/drawing/2014/main" id="{36A10776-B939-4F63-9ACA-66E622DBBBCC}"/>
              </a:ext>
            </a:extLst>
          </p:cNvPr>
          <p:cNvSpPr txBox="1"/>
          <p:nvPr/>
        </p:nvSpPr>
        <p:spPr>
          <a:xfrm>
            <a:off x="1237881" y="1091043"/>
            <a:ext cx="1344618" cy="3725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E" b="0" i="0" u="none" strike="noStrike" kern="1200" cap="none" spc="0" baseline="0" dirty="0">
                <a:solidFill>
                  <a:srgbClr val="000000"/>
                </a:solidFill>
                <a:uFillTx/>
                <a:latin typeface="Tw Cen MT"/>
              </a:rPr>
              <a:t>Front end</a:t>
            </a:r>
          </a:p>
        </p:txBody>
      </p:sp>
      <p:sp>
        <p:nvSpPr>
          <p:cNvPr id="39" name="TextBox 12">
            <a:extLst>
              <a:ext uri="{FF2B5EF4-FFF2-40B4-BE49-F238E27FC236}">
                <a16:creationId xmlns:a16="http://schemas.microsoft.com/office/drawing/2014/main" id="{4CE241A1-042D-4153-ADAA-BE4E44DCA925}"/>
              </a:ext>
            </a:extLst>
          </p:cNvPr>
          <p:cNvSpPr txBox="1"/>
          <p:nvPr/>
        </p:nvSpPr>
        <p:spPr>
          <a:xfrm>
            <a:off x="362086" y="3846019"/>
            <a:ext cx="2854372" cy="5232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E" sz="1400" b="0" i="0" u="none" strike="noStrike" kern="1200" cap="none" spc="0" baseline="0" dirty="0">
                <a:solidFill>
                  <a:srgbClr val="000000"/>
                </a:solidFill>
                <a:uFillTx/>
                <a:latin typeface="Tw Cen MT"/>
              </a:rPr>
              <a:t>Career application module will be embedded on website</a:t>
            </a:r>
          </a:p>
        </p:txBody>
      </p:sp>
      <p:sp>
        <p:nvSpPr>
          <p:cNvPr id="40" name="TextBox 28">
            <a:extLst>
              <a:ext uri="{FF2B5EF4-FFF2-40B4-BE49-F238E27FC236}">
                <a16:creationId xmlns:a16="http://schemas.microsoft.com/office/drawing/2014/main" id="{98064FDD-454F-4614-ABDF-251ECDC48246}"/>
              </a:ext>
            </a:extLst>
          </p:cNvPr>
          <p:cNvSpPr txBox="1"/>
          <p:nvPr/>
        </p:nvSpPr>
        <p:spPr>
          <a:xfrm>
            <a:off x="1546624" y="1355262"/>
            <a:ext cx="770532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E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Tw Cen MT"/>
              </a:rPr>
              <a:t>cms</a:t>
            </a:r>
            <a:endParaRPr lang="en-IE" sz="1800" b="0" i="0" u="none" strike="noStrike" kern="1200" cap="none" spc="0" baseline="0" dirty="0">
              <a:solidFill>
                <a:srgbClr val="000000"/>
              </a:solidFill>
              <a:uFillTx/>
              <a:latin typeface="Tw Cen MT"/>
            </a:endParaRPr>
          </a:p>
        </p:txBody>
      </p:sp>
      <p:cxnSp>
        <p:nvCxnSpPr>
          <p:cNvPr id="41" name="Connector: Elbow 15">
            <a:extLst>
              <a:ext uri="{FF2B5EF4-FFF2-40B4-BE49-F238E27FC236}">
                <a16:creationId xmlns:a16="http://schemas.microsoft.com/office/drawing/2014/main" id="{B6E4DD5E-C577-4849-BFA1-6792F7FF1DB2}"/>
              </a:ext>
            </a:extLst>
          </p:cNvPr>
          <p:cNvCxnSpPr>
            <a:stCxn id="34" idx="6"/>
            <a:endCxn id="28" idx="3"/>
          </p:cNvCxnSpPr>
          <p:nvPr/>
        </p:nvCxnSpPr>
        <p:spPr>
          <a:xfrm rot="10800000" flipV="1">
            <a:off x="2416485" y="1662863"/>
            <a:ext cx="1584773" cy="283700"/>
          </a:xfrm>
          <a:prstGeom prst="bentConnector3">
            <a:avLst>
              <a:gd name="adj1" fmla="val 50000"/>
            </a:avLst>
          </a:prstGeom>
          <a:noFill/>
          <a:ln w="9528" cap="flat">
            <a:solidFill>
              <a:srgbClr val="FF0000"/>
            </a:solidFill>
            <a:prstDash val="solid"/>
            <a:miter/>
          </a:ln>
        </p:spPr>
      </p:cxnSp>
      <p:sp>
        <p:nvSpPr>
          <p:cNvPr id="45" name="TextBox 41">
            <a:extLst>
              <a:ext uri="{FF2B5EF4-FFF2-40B4-BE49-F238E27FC236}">
                <a16:creationId xmlns:a16="http://schemas.microsoft.com/office/drawing/2014/main" id="{CAF5D70D-9081-4D11-95AF-7D7BB49AD8E5}"/>
              </a:ext>
            </a:extLst>
          </p:cNvPr>
          <p:cNvSpPr txBox="1"/>
          <p:nvPr/>
        </p:nvSpPr>
        <p:spPr>
          <a:xfrm>
            <a:off x="6588789" y="767445"/>
            <a:ext cx="1100748" cy="3725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E" sz="1800" b="0" i="0" u="none" strike="noStrike" kern="1200" cap="none" spc="0" baseline="0" dirty="0">
                <a:solidFill>
                  <a:srgbClr val="000000"/>
                </a:solidFill>
                <a:uFillTx/>
                <a:latin typeface="Tw Cen MT"/>
              </a:rPr>
              <a:t>Back end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719B125-67B5-4C5A-9597-EFD5126E0049}"/>
              </a:ext>
            </a:extLst>
          </p:cNvPr>
          <p:cNvGrpSpPr/>
          <p:nvPr/>
        </p:nvGrpSpPr>
        <p:grpSpPr>
          <a:xfrm>
            <a:off x="6840982" y="4616909"/>
            <a:ext cx="1075046" cy="782003"/>
            <a:chOff x="9793864" y="5265115"/>
            <a:chExt cx="1464877" cy="1098248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0BB28A18-3641-47B7-9910-BABA899D8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793864" y="5499987"/>
              <a:ext cx="896377" cy="863376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48" name="Picture 22" descr="Image result for mysql png">
              <a:extLst>
                <a:ext uri="{FF2B5EF4-FFF2-40B4-BE49-F238E27FC236}">
                  <a16:creationId xmlns:a16="http://schemas.microsoft.com/office/drawing/2014/main" id="{2980317A-62FD-4D7F-AD77-46085353C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9920663" y="5265115"/>
              <a:ext cx="1338078" cy="666570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49" name="TextBox 41">
            <a:extLst>
              <a:ext uri="{FF2B5EF4-FFF2-40B4-BE49-F238E27FC236}">
                <a16:creationId xmlns:a16="http://schemas.microsoft.com/office/drawing/2014/main" id="{1AB00DF9-FCDA-4421-9E53-C30B876A9741}"/>
              </a:ext>
            </a:extLst>
          </p:cNvPr>
          <p:cNvSpPr txBox="1"/>
          <p:nvPr/>
        </p:nvSpPr>
        <p:spPr>
          <a:xfrm>
            <a:off x="6421646" y="1160443"/>
            <a:ext cx="1601004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E" sz="1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RESTful API</a:t>
            </a:r>
            <a:endParaRPr lang="en-IE" sz="2800" b="0" i="0" u="none" strike="noStrike" kern="1200" cap="none" spc="0" baseline="0" dirty="0">
              <a:solidFill>
                <a:srgbClr val="000000"/>
              </a:solidFill>
              <a:uFillTx/>
              <a:latin typeface="Tw Cen MT"/>
            </a:endParaRPr>
          </a:p>
        </p:txBody>
      </p:sp>
      <p:pic>
        <p:nvPicPr>
          <p:cNvPr id="51" name="Picture 14" descr="Image result for oauth2 png">
            <a:extLst>
              <a:ext uri="{FF2B5EF4-FFF2-40B4-BE49-F238E27FC236}">
                <a16:creationId xmlns:a16="http://schemas.microsoft.com/office/drawing/2014/main" id="{2873B6E8-8A8C-4CB1-99C0-2EA5944D1C11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6016169" y="2041349"/>
            <a:ext cx="753078" cy="7576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2" name="Picture 6">
            <a:extLst>
              <a:ext uri="{FF2B5EF4-FFF2-40B4-BE49-F238E27FC236}">
                <a16:creationId xmlns:a16="http://schemas.microsoft.com/office/drawing/2014/main" id="{FCE9E45D-467E-4213-9E08-E5FA3E596C1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89519" y="2187048"/>
            <a:ext cx="1488890" cy="56209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3" name="TextBox 42">
            <a:extLst>
              <a:ext uri="{FF2B5EF4-FFF2-40B4-BE49-F238E27FC236}">
                <a16:creationId xmlns:a16="http://schemas.microsoft.com/office/drawing/2014/main" id="{4DC8B135-B1F2-4E38-8B52-C567439C071A}"/>
              </a:ext>
            </a:extLst>
          </p:cNvPr>
          <p:cNvSpPr txBox="1"/>
          <p:nvPr/>
        </p:nvSpPr>
        <p:spPr>
          <a:xfrm>
            <a:off x="5461847" y="1548198"/>
            <a:ext cx="3389630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E" sz="14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Authentication Server - JSON Web Tokens </a:t>
            </a:r>
          </a:p>
        </p:txBody>
      </p:sp>
      <p:sp>
        <p:nvSpPr>
          <p:cNvPr id="54" name="TextBox 55">
            <a:extLst>
              <a:ext uri="{FF2B5EF4-FFF2-40B4-BE49-F238E27FC236}">
                <a16:creationId xmlns:a16="http://schemas.microsoft.com/office/drawing/2014/main" id="{FB42AE39-989E-44AE-879A-DC6A5ABC8F32}"/>
              </a:ext>
            </a:extLst>
          </p:cNvPr>
          <p:cNvSpPr txBox="1"/>
          <p:nvPr/>
        </p:nvSpPr>
        <p:spPr>
          <a:xfrm>
            <a:off x="4012800" y="2475048"/>
            <a:ext cx="824942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E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Authentication Request</a:t>
            </a:r>
          </a:p>
        </p:txBody>
      </p:sp>
      <p:sp>
        <p:nvSpPr>
          <p:cNvPr id="55" name="TextBox 56">
            <a:extLst>
              <a:ext uri="{FF2B5EF4-FFF2-40B4-BE49-F238E27FC236}">
                <a16:creationId xmlns:a16="http://schemas.microsoft.com/office/drawing/2014/main" id="{F0C94131-568F-4767-8973-FA261DA81B38}"/>
              </a:ext>
            </a:extLst>
          </p:cNvPr>
          <p:cNvSpPr txBox="1"/>
          <p:nvPr/>
        </p:nvSpPr>
        <p:spPr>
          <a:xfrm>
            <a:off x="4139056" y="3179028"/>
            <a:ext cx="600158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E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Access Token</a:t>
            </a:r>
          </a:p>
        </p:txBody>
      </p:sp>
      <p:cxnSp>
        <p:nvCxnSpPr>
          <p:cNvPr id="56" name="Connector: Elbow 53">
            <a:extLst>
              <a:ext uri="{FF2B5EF4-FFF2-40B4-BE49-F238E27FC236}">
                <a16:creationId xmlns:a16="http://schemas.microsoft.com/office/drawing/2014/main" id="{AD34ED1C-E913-48D6-8941-F8B77E88CCE5}"/>
              </a:ext>
            </a:extLst>
          </p:cNvPr>
          <p:cNvCxnSpPr>
            <a:stCxn id="16" idx="3"/>
            <a:endCxn id="54" idx="1"/>
          </p:cNvCxnSpPr>
          <p:nvPr/>
        </p:nvCxnSpPr>
        <p:spPr>
          <a:xfrm flipV="1">
            <a:off x="3323908" y="2675103"/>
            <a:ext cx="688892" cy="1321368"/>
          </a:xfrm>
          <a:prstGeom prst="bentConnector3">
            <a:avLst>
              <a:gd name="adj1" fmla="val 50000"/>
            </a:avLst>
          </a:prstGeom>
          <a:noFill/>
          <a:ln w="6345" cap="flat">
            <a:solidFill>
              <a:srgbClr val="4472C4"/>
            </a:solidFill>
            <a:prstDash val="solid"/>
            <a:miter/>
            <a:tailEnd type="arrow"/>
          </a:ln>
        </p:spPr>
      </p:cxnSp>
      <p:cxnSp>
        <p:nvCxnSpPr>
          <p:cNvPr id="57" name="Connector: Elbow 60">
            <a:extLst>
              <a:ext uri="{FF2B5EF4-FFF2-40B4-BE49-F238E27FC236}">
                <a16:creationId xmlns:a16="http://schemas.microsoft.com/office/drawing/2014/main" id="{C870EBCB-2E4D-4030-9CCF-6116E7E52C79}"/>
              </a:ext>
            </a:extLst>
          </p:cNvPr>
          <p:cNvCxnSpPr>
            <a:stCxn id="54" idx="3"/>
            <a:endCxn id="21" idx="3"/>
          </p:cNvCxnSpPr>
          <p:nvPr/>
        </p:nvCxnSpPr>
        <p:spPr>
          <a:xfrm flipV="1">
            <a:off x="4837742" y="2420160"/>
            <a:ext cx="656197" cy="254943"/>
          </a:xfrm>
          <a:prstGeom prst="bentConnector3">
            <a:avLst>
              <a:gd name="adj1" fmla="val 50000"/>
            </a:avLst>
          </a:prstGeom>
          <a:noFill/>
          <a:ln w="6345" cap="flat">
            <a:solidFill>
              <a:srgbClr val="4472C4"/>
            </a:solidFill>
            <a:prstDash val="solid"/>
            <a:miter/>
            <a:tailEnd type="arrow"/>
          </a:ln>
        </p:spPr>
      </p:cxnSp>
      <p:cxnSp>
        <p:nvCxnSpPr>
          <p:cNvPr id="58" name="Connector: Elbow 1023">
            <a:extLst>
              <a:ext uri="{FF2B5EF4-FFF2-40B4-BE49-F238E27FC236}">
                <a16:creationId xmlns:a16="http://schemas.microsoft.com/office/drawing/2014/main" id="{2ABAA415-089E-4A14-8709-53C91C01C0B6}"/>
              </a:ext>
            </a:extLst>
          </p:cNvPr>
          <p:cNvCxnSpPr>
            <a:cxnSpLocks/>
            <a:endCxn id="55" idx="3"/>
          </p:cNvCxnSpPr>
          <p:nvPr/>
        </p:nvCxnSpPr>
        <p:spPr>
          <a:xfrm rot="10800000" flipV="1">
            <a:off x="4739214" y="2692219"/>
            <a:ext cx="759760" cy="686864"/>
          </a:xfrm>
          <a:prstGeom prst="bentConnector3">
            <a:avLst>
              <a:gd name="adj1" fmla="val 38244"/>
            </a:avLst>
          </a:prstGeom>
          <a:noFill/>
          <a:ln w="6345" cap="flat">
            <a:solidFill>
              <a:srgbClr val="FF0000"/>
            </a:solidFill>
            <a:prstDash val="solid"/>
            <a:miter/>
            <a:tailEnd type="arrow"/>
          </a:ln>
        </p:spPr>
      </p:cxnSp>
      <p:cxnSp>
        <p:nvCxnSpPr>
          <p:cNvPr id="59" name="Connector: Elbow 1053">
            <a:extLst>
              <a:ext uri="{FF2B5EF4-FFF2-40B4-BE49-F238E27FC236}">
                <a16:creationId xmlns:a16="http://schemas.microsoft.com/office/drawing/2014/main" id="{2A9694A7-E063-4A9F-9457-693060F8419F}"/>
              </a:ext>
            </a:extLst>
          </p:cNvPr>
          <p:cNvCxnSpPr>
            <a:cxnSpLocks/>
            <a:stCxn id="55" idx="1"/>
            <a:endCxn id="17" idx="3"/>
          </p:cNvCxnSpPr>
          <p:nvPr/>
        </p:nvCxnSpPr>
        <p:spPr>
          <a:xfrm rot="10800000" flipV="1">
            <a:off x="3325224" y="3379082"/>
            <a:ext cx="813833" cy="762641"/>
          </a:xfrm>
          <a:prstGeom prst="bentConnector3">
            <a:avLst>
              <a:gd name="adj1" fmla="val 50000"/>
            </a:avLst>
          </a:prstGeom>
          <a:noFill/>
          <a:ln w="6345" cap="flat">
            <a:solidFill>
              <a:srgbClr val="FF0000"/>
            </a:solidFill>
            <a:prstDash val="solid"/>
            <a:miter/>
            <a:tailEnd type="arrow"/>
          </a:ln>
        </p:spPr>
      </p:cxnSp>
      <p:sp>
        <p:nvSpPr>
          <p:cNvPr id="60" name="TextBox 106">
            <a:extLst>
              <a:ext uri="{FF2B5EF4-FFF2-40B4-BE49-F238E27FC236}">
                <a16:creationId xmlns:a16="http://schemas.microsoft.com/office/drawing/2014/main" id="{F4B8C9BC-B628-428F-8E76-FD124972518D}"/>
              </a:ext>
            </a:extLst>
          </p:cNvPr>
          <p:cNvSpPr txBox="1"/>
          <p:nvPr/>
        </p:nvSpPr>
        <p:spPr>
          <a:xfrm>
            <a:off x="4059954" y="3861218"/>
            <a:ext cx="872219" cy="86177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E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Request for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E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Protect Resource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E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(Access Token)</a:t>
            </a:r>
          </a:p>
        </p:txBody>
      </p:sp>
      <p:cxnSp>
        <p:nvCxnSpPr>
          <p:cNvPr id="61" name="Connector: Elbow 71">
            <a:extLst>
              <a:ext uri="{FF2B5EF4-FFF2-40B4-BE49-F238E27FC236}">
                <a16:creationId xmlns:a16="http://schemas.microsoft.com/office/drawing/2014/main" id="{DEF3EF3E-1A0C-4AD9-8C69-7B643F9F691E}"/>
              </a:ext>
            </a:extLst>
          </p:cNvPr>
          <p:cNvCxnSpPr>
            <a:cxnSpLocks/>
            <a:stCxn id="18" idx="3"/>
            <a:endCxn id="60" idx="1"/>
          </p:cNvCxnSpPr>
          <p:nvPr/>
        </p:nvCxnSpPr>
        <p:spPr>
          <a:xfrm flipV="1">
            <a:off x="3346496" y="4292105"/>
            <a:ext cx="713458" cy="250798"/>
          </a:xfrm>
          <a:prstGeom prst="bentConnector3">
            <a:avLst>
              <a:gd name="adj1" fmla="val 50000"/>
            </a:avLst>
          </a:prstGeom>
          <a:noFill/>
          <a:ln w="6345" cap="flat">
            <a:solidFill>
              <a:srgbClr val="4472C4"/>
            </a:solidFill>
            <a:prstDash val="solid"/>
            <a:miter/>
            <a:tailEnd type="arrow"/>
          </a:ln>
        </p:spPr>
      </p:cxnSp>
      <p:cxnSp>
        <p:nvCxnSpPr>
          <p:cNvPr id="62" name="Connector: Elbow 76">
            <a:extLst>
              <a:ext uri="{FF2B5EF4-FFF2-40B4-BE49-F238E27FC236}">
                <a16:creationId xmlns:a16="http://schemas.microsoft.com/office/drawing/2014/main" id="{75AD8656-A04A-4C7F-B521-035E3C1EB4BB}"/>
              </a:ext>
            </a:extLst>
          </p:cNvPr>
          <p:cNvCxnSpPr>
            <a:cxnSpLocks/>
            <a:stCxn id="60" idx="3"/>
            <a:endCxn id="20" idx="3"/>
          </p:cNvCxnSpPr>
          <p:nvPr/>
        </p:nvCxnSpPr>
        <p:spPr>
          <a:xfrm flipV="1">
            <a:off x="4932173" y="3848406"/>
            <a:ext cx="533192" cy="443699"/>
          </a:xfrm>
          <a:prstGeom prst="bentConnector3">
            <a:avLst>
              <a:gd name="adj1" fmla="val 26071"/>
            </a:avLst>
          </a:prstGeom>
          <a:noFill/>
          <a:ln w="6345" cap="flat">
            <a:solidFill>
              <a:srgbClr val="4472C4"/>
            </a:solidFill>
            <a:prstDash val="solid"/>
            <a:miter/>
            <a:tailEnd type="arrow"/>
          </a:ln>
        </p:spPr>
      </p:cxnSp>
      <p:sp>
        <p:nvSpPr>
          <p:cNvPr id="63" name="TextBox 106">
            <a:extLst>
              <a:ext uri="{FF2B5EF4-FFF2-40B4-BE49-F238E27FC236}">
                <a16:creationId xmlns:a16="http://schemas.microsoft.com/office/drawing/2014/main" id="{0EF31735-5301-4C63-8076-5F3154CE5CBA}"/>
              </a:ext>
            </a:extLst>
          </p:cNvPr>
          <p:cNvSpPr txBox="1"/>
          <p:nvPr/>
        </p:nvSpPr>
        <p:spPr>
          <a:xfrm>
            <a:off x="4050763" y="5023783"/>
            <a:ext cx="784342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E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Protected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E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Resource</a:t>
            </a:r>
          </a:p>
        </p:txBody>
      </p:sp>
      <p:sp>
        <p:nvSpPr>
          <p:cNvPr id="64" name="Rectangle 55">
            <a:extLst>
              <a:ext uri="{FF2B5EF4-FFF2-40B4-BE49-F238E27FC236}">
                <a16:creationId xmlns:a16="http://schemas.microsoft.com/office/drawing/2014/main" id="{5C01FA3C-1D49-4DF5-BE21-0AB99B271B05}"/>
              </a:ext>
            </a:extLst>
          </p:cNvPr>
          <p:cNvSpPr/>
          <p:nvPr/>
        </p:nvSpPr>
        <p:spPr>
          <a:xfrm>
            <a:off x="5464244" y="4119479"/>
            <a:ext cx="189038" cy="119990"/>
          </a:xfrm>
          <a:prstGeom prst="rect">
            <a:avLst/>
          </a:prstGeom>
          <a:noFill/>
          <a:ln w="12701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5" name="Rectangle 56">
            <a:extLst>
              <a:ext uri="{FF2B5EF4-FFF2-40B4-BE49-F238E27FC236}">
                <a16:creationId xmlns:a16="http://schemas.microsoft.com/office/drawing/2014/main" id="{54285DC8-1284-4F04-AD81-86DB97EA8485}"/>
              </a:ext>
            </a:extLst>
          </p:cNvPr>
          <p:cNvSpPr/>
          <p:nvPr/>
        </p:nvSpPr>
        <p:spPr>
          <a:xfrm>
            <a:off x="3235905" y="4746002"/>
            <a:ext cx="75071" cy="994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1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66" name="Connector: Elbow 58">
            <a:extLst>
              <a:ext uri="{FF2B5EF4-FFF2-40B4-BE49-F238E27FC236}">
                <a16:creationId xmlns:a16="http://schemas.microsoft.com/office/drawing/2014/main" id="{C48C83CF-DD60-47C4-99DE-85D757069F2F}"/>
              </a:ext>
            </a:extLst>
          </p:cNvPr>
          <p:cNvCxnSpPr>
            <a:cxnSpLocks/>
            <a:stCxn id="64" idx="1"/>
            <a:endCxn id="63" idx="3"/>
          </p:cNvCxnSpPr>
          <p:nvPr/>
        </p:nvCxnSpPr>
        <p:spPr>
          <a:xfrm rot="10800000" flipV="1">
            <a:off x="4835106" y="4179474"/>
            <a:ext cx="629139" cy="1044364"/>
          </a:xfrm>
          <a:prstGeom prst="bentConnector3">
            <a:avLst>
              <a:gd name="adj1" fmla="val 50000"/>
            </a:avLst>
          </a:prstGeom>
          <a:noFill/>
          <a:ln w="6345" cap="flat">
            <a:solidFill>
              <a:srgbClr val="FF0000"/>
            </a:solidFill>
            <a:prstDash val="solid"/>
            <a:miter/>
            <a:tailEnd type="arrow"/>
          </a:ln>
        </p:spPr>
      </p:cxnSp>
      <p:cxnSp>
        <p:nvCxnSpPr>
          <p:cNvPr id="67" name="Connector: Elbow 65">
            <a:extLst>
              <a:ext uri="{FF2B5EF4-FFF2-40B4-BE49-F238E27FC236}">
                <a16:creationId xmlns:a16="http://schemas.microsoft.com/office/drawing/2014/main" id="{7EF1ABA7-C2F2-4D2F-BFA8-F599D6B8415E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>
            <a:off x="3358795" y="4746002"/>
            <a:ext cx="691968" cy="477836"/>
          </a:xfrm>
          <a:prstGeom prst="bentConnector3">
            <a:avLst>
              <a:gd name="adj1" fmla="val 50000"/>
            </a:avLst>
          </a:prstGeom>
          <a:noFill/>
          <a:ln w="6345" cap="flat">
            <a:solidFill>
              <a:srgbClr val="FF0000"/>
            </a:solidFill>
            <a:prstDash val="solid"/>
            <a:miter/>
            <a:tailEnd type="arrow"/>
          </a:ln>
        </p:spPr>
      </p:cxnSp>
      <p:pic>
        <p:nvPicPr>
          <p:cNvPr id="68" name="Picture 2" descr="Image result for java png">
            <a:extLst>
              <a:ext uri="{FF2B5EF4-FFF2-40B4-BE49-F238E27FC236}">
                <a16:creationId xmlns:a16="http://schemas.microsoft.com/office/drawing/2014/main" id="{0292CB1B-82F2-495F-A574-E71DF26CC781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5389267" y="3248047"/>
            <a:ext cx="804998" cy="781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9" name="Picture 4" descr="Image result for key png">
            <a:extLst>
              <a:ext uri="{FF2B5EF4-FFF2-40B4-BE49-F238E27FC236}">
                <a16:creationId xmlns:a16="http://schemas.microsoft.com/office/drawing/2014/main" id="{846BEF15-C206-41E1-8EC1-8E4476E6B8F5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4238497" y="2856914"/>
            <a:ext cx="365131" cy="35715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1" name="Arrow: Up-Down 104">
            <a:extLst>
              <a:ext uri="{FF2B5EF4-FFF2-40B4-BE49-F238E27FC236}">
                <a16:creationId xmlns:a16="http://schemas.microsoft.com/office/drawing/2014/main" id="{C66B07BC-AB7F-4962-B1AB-5DF14C7971FB}"/>
              </a:ext>
            </a:extLst>
          </p:cNvPr>
          <p:cNvSpPr/>
          <p:nvPr/>
        </p:nvSpPr>
        <p:spPr>
          <a:xfrm>
            <a:off x="7100334" y="4441143"/>
            <a:ext cx="109799" cy="16368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270"/>
              <a:gd name="f9" fmla="+- 0 0 -90"/>
              <a:gd name="f10" fmla="abs f3"/>
              <a:gd name="f11" fmla="abs f4"/>
              <a:gd name="f12" fmla="abs f5"/>
              <a:gd name="f13" fmla="*/ f8 f0 1"/>
              <a:gd name="f14" fmla="*/ f9 f0 1"/>
              <a:gd name="f15" fmla="?: f10 f3 1"/>
              <a:gd name="f16" fmla="?: f11 f4 1"/>
              <a:gd name="f17" fmla="?: f12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+- f30 0 f6"/>
              <a:gd name="f33" fmla="+- f29 0 f6"/>
              <a:gd name="f34" fmla="*/ f29 f26 1"/>
              <a:gd name="f35" fmla="*/ f30 f26 1"/>
              <a:gd name="f36" fmla="*/ f32 1 2"/>
              <a:gd name="f37" fmla="*/ f33 1 2"/>
              <a:gd name="f38" fmla="min f33 f32"/>
              <a:gd name="f39" fmla="*/ f33 f7 1"/>
              <a:gd name="f40" fmla="+- f6 f36 0"/>
              <a:gd name="f41" fmla="+- f6 f37 0"/>
              <a:gd name="f42" fmla="*/ f38 f7 1"/>
              <a:gd name="f43" fmla="*/ f39 1 200000"/>
              <a:gd name="f44" fmla="*/ f42 1 100000"/>
              <a:gd name="f45" fmla="+- f41 0 f43"/>
              <a:gd name="f46" fmla="+- f41 f43 0"/>
              <a:gd name="f47" fmla="*/ f41 f26 1"/>
              <a:gd name="f48" fmla="*/ f40 f26 1"/>
              <a:gd name="f49" fmla="+- f30 0 f44"/>
              <a:gd name="f50" fmla="*/ f45 f44 1"/>
              <a:gd name="f51" fmla="*/ f45 f26 1"/>
              <a:gd name="f52" fmla="*/ f46 f26 1"/>
              <a:gd name="f53" fmla="*/ f44 f26 1"/>
              <a:gd name="f54" fmla="*/ f50 1 f37"/>
              <a:gd name="f55" fmla="*/ f49 f26 1"/>
              <a:gd name="f56" fmla="+- f44 0 f54"/>
              <a:gd name="f57" fmla="+- f49 f54 0"/>
              <a:gd name="f58" fmla="*/ f56 f26 1"/>
              <a:gd name="f59" fmla="*/ f57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31" y="f53"/>
              </a:cxn>
              <a:cxn ang="f24">
                <a:pos x="f51" y="f48"/>
              </a:cxn>
              <a:cxn ang="f24">
                <a:pos x="f31" y="f55"/>
              </a:cxn>
              <a:cxn ang="f25">
                <a:pos x="f34" y="f55"/>
              </a:cxn>
              <a:cxn ang="f25">
                <a:pos x="f52" y="f48"/>
              </a:cxn>
              <a:cxn ang="f25">
                <a:pos x="f34" y="f53"/>
              </a:cxn>
            </a:cxnLst>
            <a:rect l="f51" t="f58" r="f52" b="f59"/>
            <a:pathLst>
              <a:path>
                <a:moveTo>
                  <a:pt x="f31" y="f53"/>
                </a:moveTo>
                <a:lnTo>
                  <a:pt x="f47" y="f31"/>
                </a:lnTo>
                <a:lnTo>
                  <a:pt x="f34" y="f53"/>
                </a:lnTo>
                <a:lnTo>
                  <a:pt x="f52" y="f53"/>
                </a:lnTo>
                <a:lnTo>
                  <a:pt x="f52" y="f55"/>
                </a:lnTo>
                <a:lnTo>
                  <a:pt x="f34" y="f55"/>
                </a:lnTo>
                <a:lnTo>
                  <a:pt x="f47" y="f35"/>
                </a:lnTo>
                <a:lnTo>
                  <a:pt x="f31" y="f55"/>
                </a:lnTo>
                <a:lnTo>
                  <a:pt x="f51" y="f55"/>
                </a:lnTo>
                <a:lnTo>
                  <a:pt x="f51" y="f53"/>
                </a:lnTo>
                <a:close/>
              </a:path>
            </a:pathLst>
          </a:custGeom>
          <a:solidFill>
            <a:schemeClr val="accent1"/>
          </a:solidFill>
          <a:ln w="12701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2" name="Arrow: Up-Down 105">
            <a:extLst>
              <a:ext uri="{FF2B5EF4-FFF2-40B4-BE49-F238E27FC236}">
                <a16:creationId xmlns:a16="http://schemas.microsoft.com/office/drawing/2014/main" id="{5D48E914-5CFF-4E5D-9395-262D34994E87}"/>
              </a:ext>
            </a:extLst>
          </p:cNvPr>
          <p:cNvSpPr/>
          <p:nvPr/>
        </p:nvSpPr>
        <p:spPr>
          <a:xfrm>
            <a:off x="8022874" y="2979840"/>
            <a:ext cx="109799" cy="16368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270"/>
              <a:gd name="f9" fmla="+- 0 0 -90"/>
              <a:gd name="f10" fmla="abs f3"/>
              <a:gd name="f11" fmla="abs f4"/>
              <a:gd name="f12" fmla="abs f5"/>
              <a:gd name="f13" fmla="*/ f8 f0 1"/>
              <a:gd name="f14" fmla="*/ f9 f0 1"/>
              <a:gd name="f15" fmla="?: f10 f3 1"/>
              <a:gd name="f16" fmla="?: f11 f4 1"/>
              <a:gd name="f17" fmla="?: f12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+- f30 0 f6"/>
              <a:gd name="f33" fmla="+- f29 0 f6"/>
              <a:gd name="f34" fmla="*/ f29 f26 1"/>
              <a:gd name="f35" fmla="*/ f30 f26 1"/>
              <a:gd name="f36" fmla="*/ f32 1 2"/>
              <a:gd name="f37" fmla="*/ f33 1 2"/>
              <a:gd name="f38" fmla="min f33 f32"/>
              <a:gd name="f39" fmla="*/ f33 f7 1"/>
              <a:gd name="f40" fmla="+- f6 f36 0"/>
              <a:gd name="f41" fmla="+- f6 f37 0"/>
              <a:gd name="f42" fmla="*/ f38 f7 1"/>
              <a:gd name="f43" fmla="*/ f39 1 200000"/>
              <a:gd name="f44" fmla="*/ f42 1 100000"/>
              <a:gd name="f45" fmla="+- f41 0 f43"/>
              <a:gd name="f46" fmla="+- f41 f43 0"/>
              <a:gd name="f47" fmla="*/ f41 f26 1"/>
              <a:gd name="f48" fmla="*/ f40 f26 1"/>
              <a:gd name="f49" fmla="+- f30 0 f44"/>
              <a:gd name="f50" fmla="*/ f45 f44 1"/>
              <a:gd name="f51" fmla="*/ f45 f26 1"/>
              <a:gd name="f52" fmla="*/ f46 f26 1"/>
              <a:gd name="f53" fmla="*/ f44 f26 1"/>
              <a:gd name="f54" fmla="*/ f50 1 f37"/>
              <a:gd name="f55" fmla="*/ f49 f26 1"/>
              <a:gd name="f56" fmla="+- f44 0 f54"/>
              <a:gd name="f57" fmla="+- f49 f54 0"/>
              <a:gd name="f58" fmla="*/ f56 f26 1"/>
              <a:gd name="f59" fmla="*/ f57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31" y="f53"/>
              </a:cxn>
              <a:cxn ang="f24">
                <a:pos x="f51" y="f48"/>
              </a:cxn>
              <a:cxn ang="f24">
                <a:pos x="f31" y="f55"/>
              </a:cxn>
              <a:cxn ang="f25">
                <a:pos x="f34" y="f55"/>
              </a:cxn>
              <a:cxn ang="f25">
                <a:pos x="f52" y="f48"/>
              </a:cxn>
              <a:cxn ang="f25">
                <a:pos x="f34" y="f53"/>
              </a:cxn>
            </a:cxnLst>
            <a:rect l="f51" t="f58" r="f52" b="f59"/>
            <a:pathLst>
              <a:path>
                <a:moveTo>
                  <a:pt x="f31" y="f53"/>
                </a:moveTo>
                <a:lnTo>
                  <a:pt x="f47" y="f31"/>
                </a:lnTo>
                <a:lnTo>
                  <a:pt x="f34" y="f53"/>
                </a:lnTo>
                <a:lnTo>
                  <a:pt x="f52" y="f53"/>
                </a:lnTo>
                <a:lnTo>
                  <a:pt x="f52" y="f55"/>
                </a:lnTo>
                <a:lnTo>
                  <a:pt x="f34" y="f55"/>
                </a:lnTo>
                <a:lnTo>
                  <a:pt x="f47" y="f35"/>
                </a:lnTo>
                <a:lnTo>
                  <a:pt x="f31" y="f55"/>
                </a:lnTo>
                <a:lnTo>
                  <a:pt x="f51" y="f55"/>
                </a:lnTo>
                <a:lnTo>
                  <a:pt x="f51" y="f53"/>
                </a:lnTo>
                <a:close/>
              </a:path>
            </a:pathLst>
          </a:custGeom>
          <a:solidFill>
            <a:schemeClr val="accent1"/>
          </a:solidFill>
          <a:ln w="12701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3" name="Arrow: Up-Down 106">
            <a:extLst>
              <a:ext uri="{FF2B5EF4-FFF2-40B4-BE49-F238E27FC236}">
                <a16:creationId xmlns:a16="http://schemas.microsoft.com/office/drawing/2014/main" id="{6ADE95BA-8C09-477F-AFF3-550DAD386ED8}"/>
              </a:ext>
            </a:extLst>
          </p:cNvPr>
          <p:cNvSpPr/>
          <p:nvPr/>
        </p:nvSpPr>
        <p:spPr>
          <a:xfrm>
            <a:off x="6428155" y="3006283"/>
            <a:ext cx="109799" cy="16368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270"/>
              <a:gd name="f9" fmla="+- 0 0 -90"/>
              <a:gd name="f10" fmla="abs f3"/>
              <a:gd name="f11" fmla="abs f4"/>
              <a:gd name="f12" fmla="abs f5"/>
              <a:gd name="f13" fmla="*/ f8 f0 1"/>
              <a:gd name="f14" fmla="*/ f9 f0 1"/>
              <a:gd name="f15" fmla="?: f10 f3 1"/>
              <a:gd name="f16" fmla="?: f11 f4 1"/>
              <a:gd name="f17" fmla="?: f12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+- f30 0 f6"/>
              <a:gd name="f33" fmla="+- f29 0 f6"/>
              <a:gd name="f34" fmla="*/ f29 f26 1"/>
              <a:gd name="f35" fmla="*/ f30 f26 1"/>
              <a:gd name="f36" fmla="*/ f32 1 2"/>
              <a:gd name="f37" fmla="*/ f33 1 2"/>
              <a:gd name="f38" fmla="min f33 f32"/>
              <a:gd name="f39" fmla="*/ f33 f7 1"/>
              <a:gd name="f40" fmla="+- f6 f36 0"/>
              <a:gd name="f41" fmla="+- f6 f37 0"/>
              <a:gd name="f42" fmla="*/ f38 f7 1"/>
              <a:gd name="f43" fmla="*/ f39 1 200000"/>
              <a:gd name="f44" fmla="*/ f42 1 100000"/>
              <a:gd name="f45" fmla="+- f41 0 f43"/>
              <a:gd name="f46" fmla="+- f41 f43 0"/>
              <a:gd name="f47" fmla="*/ f41 f26 1"/>
              <a:gd name="f48" fmla="*/ f40 f26 1"/>
              <a:gd name="f49" fmla="+- f30 0 f44"/>
              <a:gd name="f50" fmla="*/ f45 f44 1"/>
              <a:gd name="f51" fmla="*/ f45 f26 1"/>
              <a:gd name="f52" fmla="*/ f46 f26 1"/>
              <a:gd name="f53" fmla="*/ f44 f26 1"/>
              <a:gd name="f54" fmla="*/ f50 1 f37"/>
              <a:gd name="f55" fmla="*/ f49 f26 1"/>
              <a:gd name="f56" fmla="+- f44 0 f54"/>
              <a:gd name="f57" fmla="+- f49 f54 0"/>
              <a:gd name="f58" fmla="*/ f56 f26 1"/>
              <a:gd name="f59" fmla="*/ f57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31" y="f53"/>
              </a:cxn>
              <a:cxn ang="f24">
                <a:pos x="f51" y="f48"/>
              </a:cxn>
              <a:cxn ang="f24">
                <a:pos x="f31" y="f55"/>
              </a:cxn>
              <a:cxn ang="f25">
                <a:pos x="f34" y="f55"/>
              </a:cxn>
              <a:cxn ang="f25">
                <a:pos x="f52" y="f48"/>
              </a:cxn>
              <a:cxn ang="f25">
                <a:pos x="f34" y="f53"/>
              </a:cxn>
            </a:cxnLst>
            <a:rect l="f51" t="f58" r="f52" b="f59"/>
            <a:pathLst>
              <a:path>
                <a:moveTo>
                  <a:pt x="f31" y="f53"/>
                </a:moveTo>
                <a:lnTo>
                  <a:pt x="f47" y="f31"/>
                </a:lnTo>
                <a:lnTo>
                  <a:pt x="f34" y="f53"/>
                </a:lnTo>
                <a:lnTo>
                  <a:pt x="f52" y="f53"/>
                </a:lnTo>
                <a:lnTo>
                  <a:pt x="f52" y="f55"/>
                </a:lnTo>
                <a:lnTo>
                  <a:pt x="f34" y="f55"/>
                </a:lnTo>
                <a:lnTo>
                  <a:pt x="f47" y="f35"/>
                </a:lnTo>
                <a:lnTo>
                  <a:pt x="f31" y="f55"/>
                </a:lnTo>
                <a:lnTo>
                  <a:pt x="f51" y="f55"/>
                </a:lnTo>
                <a:lnTo>
                  <a:pt x="f51" y="f53"/>
                </a:lnTo>
                <a:close/>
              </a:path>
            </a:pathLst>
          </a:custGeom>
          <a:solidFill>
            <a:schemeClr val="accent1"/>
          </a:solidFill>
          <a:ln w="12701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6" name="TextBox 56">
            <a:extLst>
              <a:ext uri="{FF2B5EF4-FFF2-40B4-BE49-F238E27FC236}">
                <a16:creationId xmlns:a16="http://schemas.microsoft.com/office/drawing/2014/main" id="{13A20386-221D-4C1A-B188-D77F8231F266}"/>
              </a:ext>
            </a:extLst>
          </p:cNvPr>
          <p:cNvSpPr txBox="1"/>
          <p:nvPr/>
        </p:nvSpPr>
        <p:spPr>
          <a:xfrm>
            <a:off x="7786975" y="4939501"/>
            <a:ext cx="691434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E" sz="1000" dirty="0">
                <a:solidFill>
                  <a:srgbClr val="000000"/>
                </a:solidFill>
                <a:latin typeface="Calibri"/>
              </a:rPr>
              <a:t>System Data</a:t>
            </a:r>
            <a:endParaRPr lang="en-IE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026" name="Picture 2" descr="Image result for aws">
            <a:extLst>
              <a:ext uri="{FF2B5EF4-FFF2-40B4-BE49-F238E27FC236}">
                <a16:creationId xmlns:a16="http://schemas.microsoft.com/office/drawing/2014/main" id="{50912FCB-87CF-4D27-88B5-31FE6DB2A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407" y="1011240"/>
            <a:ext cx="1136119" cy="63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69" descr="Related image">
            <a:extLst>
              <a:ext uri="{FF2B5EF4-FFF2-40B4-BE49-F238E27FC236}">
                <a16:creationId xmlns:a16="http://schemas.microsoft.com/office/drawing/2014/main" id="{831BB837-D006-48B4-995E-73D49AED4A2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44666" y="4059396"/>
            <a:ext cx="410569" cy="398353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20648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B902525C-619B-4FFB-B287-C7A84271BF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0505" y="483153"/>
            <a:ext cx="6437313" cy="49018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E8F2BCB1-3655-4D78-9CAE-04EC594C3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498" y="153126"/>
            <a:ext cx="1830631" cy="4551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A8072CA-B09A-4A69-ACBD-C553F0707454}"/>
              </a:ext>
            </a:extLst>
          </p:cNvPr>
          <p:cNvSpPr/>
          <p:nvPr/>
        </p:nvSpPr>
        <p:spPr>
          <a:xfrm>
            <a:off x="693420" y="153126"/>
            <a:ext cx="38785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44145" algn="just" hangingPunct="0">
              <a:lnSpc>
                <a:spcPts val="1200"/>
              </a:lnSpc>
              <a:spcAft>
                <a:spcPts val="0"/>
              </a:spcAft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ea typeface="Times New Roman" panose="02020603050405020304" pitchFamily="18" charset="0"/>
              </a:rPr>
              <a:t>Website</a:t>
            </a:r>
            <a:endParaRPr lang="en-IE" sz="1000" dirty="0">
              <a:solidFill>
                <a:schemeClr val="tx1">
                  <a:lumMod val="65000"/>
                  <a:lumOff val="35000"/>
                </a:schemeClr>
              </a:solidFill>
              <a:latin typeface="Lato Regular"/>
              <a:ea typeface="Times New Roman" panose="02020603050405020304" pitchFamily="18" charset="0"/>
            </a:endParaRPr>
          </a:p>
          <a:p>
            <a:pPr indent="144145" algn="just" hangingPunct="0">
              <a:lnSpc>
                <a:spcPts val="1200"/>
              </a:lnSpc>
              <a:spcAft>
                <a:spcPts val="0"/>
              </a:spcAft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ea typeface="Times New Roman" panose="02020603050405020304" pitchFamily="18" charset="0"/>
              </a:rPr>
              <a:t>http://54.210.4.37/mycareer/</a:t>
            </a:r>
            <a:endParaRPr lang="en-IE" sz="1000" dirty="0">
              <a:solidFill>
                <a:schemeClr val="tx1">
                  <a:lumMod val="65000"/>
                  <a:lumOff val="35000"/>
                </a:schemeClr>
              </a:solidFill>
              <a:latin typeface="Lato Regular"/>
              <a:ea typeface="Times New Roman" panose="02020603050405020304" pitchFamily="18" charset="0"/>
            </a:endParaRPr>
          </a:p>
          <a:p>
            <a:pPr indent="144145" algn="just" hangingPunct="0">
              <a:lnSpc>
                <a:spcPts val="1200"/>
              </a:lnSpc>
              <a:spcAft>
                <a:spcPts val="0"/>
              </a:spcAft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ea typeface="Times New Roman" panose="02020603050405020304" pitchFamily="18" charset="0"/>
              </a:rPr>
              <a:t> </a:t>
            </a:r>
            <a:endParaRPr lang="en-IE" sz="1000" dirty="0">
              <a:solidFill>
                <a:schemeClr val="tx1">
                  <a:lumMod val="65000"/>
                  <a:lumOff val="35000"/>
                </a:schemeClr>
              </a:solidFill>
              <a:latin typeface="Lato Regular"/>
              <a:ea typeface="Times New Roman" panose="02020603050405020304" pitchFamily="18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30001DA-1B4D-46DF-85DC-B3DFE4225373}"/>
              </a:ext>
            </a:extLst>
          </p:cNvPr>
          <p:cNvSpPr/>
          <p:nvPr/>
        </p:nvSpPr>
        <p:spPr>
          <a:xfrm>
            <a:off x="556260" y="-2613809"/>
            <a:ext cx="387858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44145" algn="just" hangingPunct="0">
              <a:lnSpc>
                <a:spcPts val="1200"/>
              </a:lnSpc>
              <a:spcAft>
                <a:spcPts val="0"/>
              </a:spcAft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ea typeface="Times New Roman" panose="02020603050405020304" pitchFamily="18" charset="0"/>
              </a:rPr>
              <a:t>Website</a:t>
            </a:r>
            <a:endParaRPr lang="en-IE" sz="1000" dirty="0">
              <a:solidFill>
                <a:schemeClr val="tx1">
                  <a:lumMod val="65000"/>
                  <a:lumOff val="35000"/>
                </a:schemeClr>
              </a:solidFill>
              <a:latin typeface="Lato Regular"/>
              <a:ea typeface="Times New Roman" panose="02020603050405020304" pitchFamily="18" charset="0"/>
            </a:endParaRPr>
          </a:p>
          <a:p>
            <a:pPr indent="144145" algn="just" hangingPunct="0">
              <a:lnSpc>
                <a:spcPts val="1200"/>
              </a:lnSpc>
              <a:spcAft>
                <a:spcPts val="0"/>
              </a:spcAft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ea typeface="Times New Roman" panose="02020603050405020304" pitchFamily="18" charset="0"/>
              </a:rPr>
              <a:t>http://54.210.4.37/mycareer/</a:t>
            </a:r>
            <a:endParaRPr lang="en-IE" sz="1000" dirty="0">
              <a:solidFill>
                <a:schemeClr val="tx1">
                  <a:lumMod val="65000"/>
                  <a:lumOff val="35000"/>
                </a:schemeClr>
              </a:solidFill>
              <a:latin typeface="Lato Regular"/>
              <a:ea typeface="Times New Roman" panose="02020603050405020304" pitchFamily="18" charset="0"/>
            </a:endParaRPr>
          </a:p>
          <a:p>
            <a:pPr indent="144145" algn="just" hangingPunct="0">
              <a:lnSpc>
                <a:spcPts val="1200"/>
              </a:lnSpc>
              <a:spcAft>
                <a:spcPts val="0"/>
              </a:spcAft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ea typeface="Times New Roman" panose="02020603050405020304" pitchFamily="18" charset="0"/>
              </a:rPr>
              <a:t> </a:t>
            </a:r>
            <a:endParaRPr lang="en-IE" sz="1000" dirty="0">
              <a:solidFill>
                <a:schemeClr val="tx1">
                  <a:lumMod val="65000"/>
                  <a:lumOff val="35000"/>
                </a:schemeClr>
              </a:solidFill>
              <a:latin typeface="Lato Regular"/>
              <a:ea typeface="Times New Roman" panose="02020603050405020304" pitchFamily="18" charset="0"/>
            </a:endParaRPr>
          </a:p>
          <a:p>
            <a:pPr indent="144145" algn="just" hangingPunct="0">
              <a:lnSpc>
                <a:spcPts val="1200"/>
              </a:lnSpc>
              <a:spcAft>
                <a:spcPts val="0"/>
              </a:spcAft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ea typeface="Times New Roman" panose="02020603050405020304" pitchFamily="18" charset="0"/>
              </a:rPr>
              <a:t>MyCareer Jobs</a:t>
            </a:r>
            <a:endParaRPr lang="en-IE" sz="1000" dirty="0">
              <a:solidFill>
                <a:schemeClr val="tx1">
                  <a:lumMod val="65000"/>
                  <a:lumOff val="35000"/>
                </a:schemeClr>
              </a:solidFill>
              <a:latin typeface="Lato Regular"/>
              <a:ea typeface="Times New Roman" panose="02020603050405020304" pitchFamily="18" charset="0"/>
            </a:endParaRPr>
          </a:p>
          <a:p>
            <a:pPr indent="144145" algn="just" hangingPunct="0">
              <a:lnSpc>
                <a:spcPts val="1200"/>
              </a:lnSpc>
              <a:spcAft>
                <a:spcPts val="0"/>
              </a:spcAft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ea typeface="Times New Roman" panose="02020603050405020304" pitchFamily="18" charset="0"/>
              </a:rPr>
              <a:t>https://mycareer-webjobs.herokuapp.com/</a:t>
            </a:r>
            <a:endParaRPr lang="en-IE" sz="1000" dirty="0">
              <a:solidFill>
                <a:schemeClr val="tx1">
                  <a:lumMod val="65000"/>
                  <a:lumOff val="35000"/>
                </a:schemeClr>
              </a:solidFill>
              <a:latin typeface="Lato Regular"/>
              <a:ea typeface="Times New Roman" panose="02020603050405020304" pitchFamily="18" charset="0"/>
            </a:endParaRPr>
          </a:p>
          <a:p>
            <a:pPr indent="144145" algn="just" hangingPunct="0">
              <a:lnSpc>
                <a:spcPts val="1200"/>
              </a:lnSpc>
              <a:spcAft>
                <a:spcPts val="0"/>
              </a:spcAft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ea typeface="Times New Roman" panose="02020603050405020304" pitchFamily="18" charset="0"/>
              </a:rPr>
              <a:t> </a:t>
            </a:r>
            <a:endParaRPr lang="en-IE" sz="1000" dirty="0">
              <a:solidFill>
                <a:schemeClr val="tx1">
                  <a:lumMod val="65000"/>
                  <a:lumOff val="35000"/>
                </a:schemeClr>
              </a:solidFill>
              <a:latin typeface="Lato Regular"/>
              <a:ea typeface="Times New Roman" panose="02020603050405020304" pitchFamily="18" charset="0"/>
            </a:endParaRPr>
          </a:p>
          <a:p>
            <a:pPr indent="144145" algn="just" hangingPunct="0">
              <a:lnSpc>
                <a:spcPts val="1200"/>
              </a:lnSpc>
              <a:spcAft>
                <a:spcPts val="0"/>
              </a:spcAft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ea typeface="Times New Roman" panose="02020603050405020304" pitchFamily="18" charset="0"/>
              </a:rPr>
              <a:t>MyCareer Admin</a:t>
            </a:r>
            <a:endParaRPr lang="en-IE" sz="1000" dirty="0">
              <a:solidFill>
                <a:schemeClr val="tx1">
                  <a:lumMod val="65000"/>
                  <a:lumOff val="35000"/>
                </a:schemeClr>
              </a:solidFill>
              <a:latin typeface="Lato Regular"/>
              <a:ea typeface="Times New Roman" panose="02020603050405020304" pitchFamily="18" charset="0"/>
            </a:endParaRPr>
          </a:p>
          <a:p>
            <a:pPr indent="144145" algn="just" hangingPunct="0">
              <a:lnSpc>
                <a:spcPts val="1200"/>
              </a:lnSpc>
              <a:spcAft>
                <a:spcPts val="0"/>
              </a:spcAft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ea typeface="Times New Roman" panose="02020603050405020304" pitchFamily="18" charset="0"/>
              </a:rPr>
              <a:t>https://mycareer-webadmin.herokuapp.com/</a:t>
            </a:r>
            <a:endParaRPr lang="en-IE" sz="1000" dirty="0">
              <a:solidFill>
                <a:schemeClr val="tx1">
                  <a:lumMod val="65000"/>
                  <a:lumOff val="35000"/>
                </a:schemeClr>
              </a:solidFill>
              <a:latin typeface="Lato Regular"/>
              <a:ea typeface="Times New Roman" panose="02020603050405020304" pitchFamily="18" charset="0"/>
            </a:endParaRPr>
          </a:p>
          <a:p>
            <a:pPr indent="144145" algn="just" hangingPunct="0">
              <a:lnSpc>
                <a:spcPts val="1200"/>
              </a:lnSpc>
              <a:spcAft>
                <a:spcPts val="0"/>
              </a:spcAft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ea typeface="Times New Roman" panose="02020603050405020304" pitchFamily="18" charset="0"/>
              </a:rPr>
              <a:t> </a:t>
            </a:r>
            <a:endParaRPr lang="en-IE" sz="1000" dirty="0">
              <a:solidFill>
                <a:schemeClr val="tx1">
                  <a:lumMod val="65000"/>
                  <a:lumOff val="35000"/>
                </a:schemeClr>
              </a:solidFill>
              <a:latin typeface="Lato Regular"/>
              <a:ea typeface="Times New Roman" panose="02020603050405020304" pitchFamily="18" charset="0"/>
            </a:endParaRPr>
          </a:p>
          <a:p>
            <a:pPr indent="144145" algn="just" hangingPunct="0">
              <a:lnSpc>
                <a:spcPts val="1200"/>
              </a:lnSpc>
              <a:spcAft>
                <a:spcPts val="0"/>
              </a:spcAft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ea typeface="Times New Roman" panose="02020603050405020304" pitchFamily="18" charset="0"/>
              </a:rPr>
              <a:t>API – Swagger UI</a:t>
            </a:r>
            <a:endParaRPr lang="en-IE" sz="1000" dirty="0">
              <a:solidFill>
                <a:schemeClr val="tx1">
                  <a:lumMod val="65000"/>
                  <a:lumOff val="35000"/>
                </a:schemeClr>
              </a:solidFill>
              <a:latin typeface="Lato Regular"/>
              <a:ea typeface="Times New Roman" panose="02020603050405020304" pitchFamily="18" charset="0"/>
            </a:endParaRPr>
          </a:p>
          <a:p>
            <a:pPr indent="144145" algn="just" hangingPunct="0">
              <a:lnSpc>
                <a:spcPts val="1200"/>
              </a:lnSpc>
              <a:spcAft>
                <a:spcPts val="0"/>
              </a:spcAft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ea typeface="Times New Roman" panose="02020603050405020304" pitchFamily="18" charset="0"/>
              </a:rPr>
              <a:t>https://mycareer-api.herokuapp.com/swagger-ui.html</a:t>
            </a:r>
            <a:endParaRPr lang="en-IE" sz="1000" dirty="0">
              <a:solidFill>
                <a:schemeClr val="tx1">
                  <a:lumMod val="65000"/>
                  <a:lumOff val="35000"/>
                </a:schemeClr>
              </a:solidFill>
              <a:latin typeface="Lato Regular"/>
              <a:ea typeface="Times New Roman" panose="02020603050405020304" pitchFamily="18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1F5BB97-9F82-4043-896E-2EC2F7FF56B6}"/>
              </a:ext>
            </a:extLst>
          </p:cNvPr>
          <p:cNvSpPr/>
          <p:nvPr/>
        </p:nvSpPr>
        <p:spPr>
          <a:xfrm>
            <a:off x="556260" y="5161002"/>
            <a:ext cx="38785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44145" algn="just" hangingPunct="0">
              <a:lnSpc>
                <a:spcPts val="1200"/>
              </a:lnSpc>
              <a:spcAft>
                <a:spcPts val="0"/>
              </a:spcAft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ea typeface="Times New Roman" panose="02020603050405020304" pitchFamily="18" charset="0"/>
              </a:rPr>
              <a:t>MyCareer Jobs</a:t>
            </a:r>
            <a:endParaRPr lang="en-IE" sz="1000" dirty="0">
              <a:solidFill>
                <a:schemeClr val="tx1">
                  <a:lumMod val="65000"/>
                  <a:lumOff val="35000"/>
                </a:schemeClr>
              </a:solidFill>
              <a:latin typeface="Lato Regular"/>
              <a:ea typeface="Times New Roman" panose="02020603050405020304" pitchFamily="18" charset="0"/>
            </a:endParaRPr>
          </a:p>
          <a:p>
            <a:pPr indent="144145" algn="just" hangingPunct="0">
              <a:lnSpc>
                <a:spcPts val="1200"/>
              </a:lnSpc>
              <a:spcAft>
                <a:spcPts val="0"/>
              </a:spcAft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ea typeface="Times New Roman" panose="02020603050405020304" pitchFamily="18" charset="0"/>
              </a:rPr>
              <a:t>https://mycareer-webjobs.herokuapp.com/</a:t>
            </a:r>
            <a:endParaRPr lang="en-IE" sz="1000" dirty="0">
              <a:solidFill>
                <a:schemeClr val="tx1">
                  <a:lumMod val="65000"/>
                  <a:lumOff val="35000"/>
                </a:schemeClr>
              </a:solidFill>
              <a:latin typeface="Lato Regular"/>
              <a:ea typeface="Times New Roman" panose="02020603050405020304" pitchFamily="18" charset="0"/>
            </a:endParaRPr>
          </a:p>
          <a:p>
            <a:pPr indent="144145" algn="just" hangingPunct="0">
              <a:lnSpc>
                <a:spcPts val="1200"/>
              </a:lnSpc>
              <a:spcAft>
                <a:spcPts val="0"/>
              </a:spcAft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ea typeface="Times New Roman" panose="02020603050405020304" pitchFamily="18" charset="0"/>
              </a:rPr>
              <a:t> </a:t>
            </a:r>
            <a:endParaRPr lang="en-IE" sz="1000" dirty="0">
              <a:solidFill>
                <a:schemeClr val="tx1">
                  <a:lumMod val="65000"/>
                  <a:lumOff val="35000"/>
                </a:schemeClr>
              </a:solidFill>
              <a:latin typeface="Lato Regular"/>
              <a:ea typeface="Times New Roman" panose="02020603050405020304" pitchFamily="18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5E533C7-0409-4CAA-AD56-987FFA85A6D1}"/>
              </a:ext>
            </a:extLst>
          </p:cNvPr>
          <p:cNvSpPr/>
          <p:nvPr/>
        </p:nvSpPr>
        <p:spPr>
          <a:xfrm>
            <a:off x="4434840" y="5084058"/>
            <a:ext cx="38785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44145" algn="just" hangingPunct="0">
              <a:lnSpc>
                <a:spcPts val="1200"/>
              </a:lnSpc>
              <a:spcAft>
                <a:spcPts val="0"/>
              </a:spcAft>
            </a:pPr>
            <a:endParaRPr lang="en-IE" sz="1000" dirty="0">
              <a:solidFill>
                <a:schemeClr val="tx1">
                  <a:lumMod val="65000"/>
                  <a:lumOff val="35000"/>
                </a:schemeClr>
              </a:solidFill>
              <a:latin typeface="Lato Regular"/>
              <a:ea typeface="Times New Roman" panose="02020603050405020304" pitchFamily="18" charset="0"/>
            </a:endParaRPr>
          </a:p>
          <a:p>
            <a:pPr indent="144145" algn="just" hangingPunct="0">
              <a:lnSpc>
                <a:spcPts val="1200"/>
              </a:lnSpc>
              <a:spcAft>
                <a:spcPts val="0"/>
              </a:spcAft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ea typeface="Times New Roman" panose="02020603050405020304" pitchFamily="18" charset="0"/>
              </a:rPr>
              <a:t>MyCareer Admin</a:t>
            </a:r>
            <a:endParaRPr lang="en-IE" sz="1000" dirty="0">
              <a:solidFill>
                <a:schemeClr val="tx1">
                  <a:lumMod val="65000"/>
                  <a:lumOff val="35000"/>
                </a:schemeClr>
              </a:solidFill>
              <a:latin typeface="Lato Regular"/>
              <a:ea typeface="Times New Roman" panose="02020603050405020304" pitchFamily="18" charset="0"/>
            </a:endParaRPr>
          </a:p>
          <a:p>
            <a:pPr indent="144145" algn="just" hangingPunct="0">
              <a:lnSpc>
                <a:spcPts val="1200"/>
              </a:lnSpc>
              <a:spcAft>
                <a:spcPts val="0"/>
              </a:spcAft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ea typeface="Times New Roman" panose="02020603050405020304" pitchFamily="18" charset="0"/>
              </a:rPr>
              <a:t>https://mycareer-webadmin.herokuapp.com/</a:t>
            </a:r>
            <a:endParaRPr lang="en-IE" sz="1000" dirty="0">
              <a:solidFill>
                <a:schemeClr val="tx1">
                  <a:lumMod val="65000"/>
                  <a:lumOff val="35000"/>
                </a:schemeClr>
              </a:solidFill>
              <a:latin typeface="Lato Regular"/>
              <a:ea typeface="Times New Roman" panose="02020603050405020304" pitchFamily="18" charset="0"/>
            </a:endParaRPr>
          </a:p>
          <a:p>
            <a:pPr indent="144145" algn="just" hangingPunct="0">
              <a:lnSpc>
                <a:spcPts val="1200"/>
              </a:lnSpc>
              <a:spcAft>
                <a:spcPts val="0"/>
              </a:spcAft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ea typeface="Times New Roman" panose="02020603050405020304" pitchFamily="18" charset="0"/>
              </a:rPr>
              <a:t> </a:t>
            </a:r>
            <a:endParaRPr lang="en-IE" sz="1000" dirty="0">
              <a:solidFill>
                <a:schemeClr val="tx1">
                  <a:lumMod val="65000"/>
                  <a:lumOff val="35000"/>
                </a:schemeClr>
              </a:solidFill>
              <a:latin typeface="Lato Regular"/>
              <a:ea typeface="Times New Roman" panose="02020603050405020304" pitchFamily="18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1A36866-0EA5-4EF8-80D3-BBE33A34E1F0}"/>
              </a:ext>
            </a:extLst>
          </p:cNvPr>
          <p:cNvSpPr/>
          <p:nvPr/>
        </p:nvSpPr>
        <p:spPr>
          <a:xfrm>
            <a:off x="5593083" y="1709247"/>
            <a:ext cx="38785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44145" algn="just" hangingPunct="0">
              <a:lnSpc>
                <a:spcPts val="1200"/>
              </a:lnSpc>
              <a:spcAft>
                <a:spcPts val="0"/>
              </a:spcAft>
            </a:pPr>
            <a:endParaRPr lang="en-IE" sz="1000" dirty="0">
              <a:solidFill>
                <a:schemeClr val="tx1">
                  <a:lumMod val="65000"/>
                  <a:lumOff val="35000"/>
                </a:schemeClr>
              </a:solidFill>
              <a:latin typeface="Lato Regular"/>
              <a:ea typeface="Times New Roman" panose="02020603050405020304" pitchFamily="18" charset="0"/>
            </a:endParaRPr>
          </a:p>
          <a:p>
            <a:pPr indent="144145" algn="just" hangingPunct="0">
              <a:lnSpc>
                <a:spcPts val="1200"/>
              </a:lnSpc>
              <a:spcAft>
                <a:spcPts val="0"/>
              </a:spcAft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ea typeface="Times New Roman" panose="02020603050405020304" pitchFamily="18" charset="0"/>
              </a:rPr>
              <a:t>API – Swagger UI</a:t>
            </a:r>
            <a:endParaRPr lang="en-IE" sz="1000" dirty="0">
              <a:solidFill>
                <a:schemeClr val="tx1">
                  <a:lumMod val="65000"/>
                  <a:lumOff val="35000"/>
                </a:schemeClr>
              </a:solidFill>
              <a:latin typeface="Lato Regular"/>
              <a:ea typeface="Times New Roman" panose="02020603050405020304" pitchFamily="18" charset="0"/>
            </a:endParaRPr>
          </a:p>
          <a:p>
            <a:pPr indent="144145" algn="just" hangingPunct="0">
              <a:lnSpc>
                <a:spcPts val="1200"/>
              </a:lnSpc>
              <a:spcAft>
                <a:spcPts val="0"/>
              </a:spcAft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ea typeface="Times New Roman" panose="02020603050405020304" pitchFamily="18" charset="0"/>
              </a:rPr>
              <a:t>https://mycareer-api.herokuapp.com/swagger-ui.html</a:t>
            </a:r>
            <a:endParaRPr lang="en-IE" sz="1000" dirty="0">
              <a:solidFill>
                <a:schemeClr val="tx1">
                  <a:lumMod val="65000"/>
                  <a:lumOff val="35000"/>
                </a:schemeClr>
              </a:solidFill>
              <a:latin typeface="Lato Regular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999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API</a:t>
            </a:r>
            <a:endParaRPr lang="en-US" dirty="0"/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452438" y="2099732"/>
            <a:ext cx="4102629" cy="78270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 defTabSz="405037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5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ea typeface="+mn-ea"/>
                <a:cs typeface="Lato Light"/>
              </a:defRPr>
            </a:lvl1pPr>
            <a:lvl2pPr marL="658184" indent="-253147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59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626" indent="-202518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662" indent="-202518" algn="l" defTabSz="405037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698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735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77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807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The best team is where </a:t>
            </a:r>
          </a:p>
          <a:p>
            <a:r>
              <a:rPr lang="en-US" dirty="0">
                <a:solidFill>
                  <a:schemeClr val="bg1"/>
                </a:solidFill>
              </a:rPr>
              <a:t>the best leader be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004727F-FED2-46CB-82E9-8A35142F1640}"/>
              </a:ext>
            </a:extLst>
          </p:cNvPr>
          <p:cNvSpPr txBox="1">
            <a:spLocks/>
          </p:cNvSpPr>
          <p:nvPr/>
        </p:nvSpPr>
        <p:spPr>
          <a:xfrm>
            <a:off x="5189220" y="630300"/>
            <a:ext cx="3730847" cy="4966679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 defTabSz="405037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900" kern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58184" indent="-253147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59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626" indent="-202518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662" indent="-202518" algn="l" defTabSz="405037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698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735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77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807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r>
              <a:rPr lang="en-US" dirty="0"/>
              <a:t>For the MyCareer project, the API will serve as the data for the UI, the persistence of the data and also to ensure the security of the application.</a:t>
            </a:r>
            <a:endParaRPr lang="en-IE" dirty="0"/>
          </a:p>
          <a:p>
            <a:pPr hangingPunct="0"/>
            <a:r>
              <a:rPr lang="en-US" dirty="0"/>
              <a:t> </a:t>
            </a:r>
            <a:r>
              <a:rPr lang="en-IE" dirty="0"/>
              <a:t>This is a RESTful API that uses the following technologies: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IE" dirty="0"/>
              <a:t> </a:t>
            </a:r>
            <a:r>
              <a:rPr lang="en-US" dirty="0"/>
              <a:t>Spring Boot;</a:t>
            </a:r>
            <a:endParaRPr lang="en-IE" dirty="0"/>
          </a:p>
          <a:p>
            <a:pPr marL="171450" lvl="0" indent="-171450" hangingPunct="0">
              <a:buFont typeface="Arial" panose="020B0604020202020204" pitchFamily="34" charset="0"/>
              <a:buChar char="•"/>
            </a:pPr>
            <a:r>
              <a:rPr lang="en-US" dirty="0"/>
              <a:t>String Security;</a:t>
            </a:r>
            <a:endParaRPr lang="en-IE" dirty="0"/>
          </a:p>
          <a:p>
            <a:pPr marL="171450" lvl="0" indent="-171450" hangingPunct="0">
              <a:buFont typeface="Arial" panose="020B0604020202020204" pitchFamily="34" charset="0"/>
              <a:buChar char="•"/>
            </a:pPr>
            <a:r>
              <a:rPr lang="en-US" dirty="0"/>
              <a:t>JWT;</a:t>
            </a:r>
            <a:endParaRPr lang="en-IE" dirty="0"/>
          </a:p>
          <a:p>
            <a:pPr marL="171450" lvl="0" indent="-171450" hangingPunct="0">
              <a:buFont typeface="Arial" panose="020B0604020202020204" pitchFamily="34" charset="0"/>
              <a:buChar char="•"/>
            </a:pPr>
            <a:r>
              <a:rPr lang="en-US" dirty="0"/>
              <a:t>Hibernate;</a:t>
            </a:r>
          </a:p>
          <a:p>
            <a:pPr marL="171450" lvl="0" indent="-171450" hangingPunct="0">
              <a:buFont typeface="Arial" panose="020B0604020202020204" pitchFamily="34" charset="0"/>
              <a:buChar char="•"/>
            </a:pPr>
            <a:endParaRPr lang="en-US" dirty="0"/>
          </a:p>
          <a:p>
            <a:pPr hangingPunct="0"/>
            <a:r>
              <a:rPr lang="en-US" b="1" dirty="0"/>
              <a:t>API – Swagger UI</a:t>
            </a:r>
            <a:endParaRPr lang="en-IE" dirty="0"/>
          </a:p>
          <a:p>
            <a:pPr hangingPunct="0"/>
            <a:r>
              <a:rPr lang="en-US" dirty="0"/>
              <a:t>https://mycareer-api.herokuapp.com/swagger-ui.html</a:t>
            </a:r>
            <a:endParaRPr lang="en-IE" dirty="0"/>
          </a:p>
          <a:p>
            <a:pPr lvl="0" hangingPunct="0"/>
            <a:endParaRPr lang="en-I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FB1704B-6DFD-4B51-869F-C46584E16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689252"/>
            <a:ext cx="5616626" cy="400292"/>
          </a:xfrm>
        </p:spPr>
        <p:txBody>
          <a:bodyPr/>
          <a:lstStyle/>
          <a:p>
            <a:r>
              <a:rPr lang="en-IE" dirty="0"/>
              <a:t>Spring boot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F738AB-0E53-4FE9-B1B0-AAE461E93B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3933" y="1589285"/>
            <a:ext cx="4710924" cy="30487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3A6C62-B185-47ED-B534-AF56239FC5E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189220" y="2997199"/>
            <a:ext cx="3641207" cy="25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15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API - Security</a:t>
            </a:r>
            <a:endParaRPr lang="en-US" dirty="0"/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452438" y="2099732"/>
            <a:ext cx="4102629" cy="78270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 defTabSz="405037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5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ea typeface="+mn-ea"/>
                <a:cs typeface="Lato Light"/>
              </a:defRPr>
            </a:lvl1pPr>
            <a:lvl2pPr marL="658184" indent="-253147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59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626" indent="-202518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662" indent="-202518" algn="l" defTabSz="405037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698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735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77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807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The best team is where </a:t>
            </a:r>
          </a:p>
          <a:p>
            <a:r>
              <a:rPr lang="en-US" dirty="0">
                <a:solidFill>
                  <a:schemeClr val="bg1"/>
                </a:solidFill>
              </a:rPr>
              <a:t>the best leader be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FB1704B-6DFD-4B51-869F-C46584E16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689252"/>
            <a:ext cx="5616626" cy="400292"/>
          </a:xfrm>
        </p:spPr>
        <p:txBody>
          <a:bodyPr/>
          <a:lstStyle/>
          <a:p>
            <a:r>
              <a:rPr lang="en-IE" dirty="0"/>
              <a:t>Spring boot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E68193-2237-4EE8-AF66-B24D496A7D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1810" y="1984897"/>
            <a:ext cx="6405562" cy="34459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4F25A5-85BA-486E-99C6-48DD90D8A39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50492" y="630300"/>
            <a:ext cx="2349357" cy="1376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992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Testing the API</a:t>
            </a:r>
            <a:endParaRPr lang="en-US" dirty="0"/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452438" y="2099732"/>
            <a:ext cx="4102629" cy="78270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 defTabSz="405037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5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ea typeface="+mn-ea"/>
                <a:cs typeface="Lato Light"/>
              </a:defRPr>
            </a:lvl1pPr>
            <a:lvl2pPr marL="658184" indent="-253147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59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626" indent="-202518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662" indent="-202518" algn="l" defTabSz="405037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698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735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77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807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The best team is where </a:t>
            </a:r>
          </a:p>
          <a:p>
            <a:r>
              <a:rPr lang="en-US" dirty="0">
                <a:solidFill>
                  <a:schemeClr val="bg1"/>
                </a:solidFill>
              </a:rPr>
              <a:t>the best leader be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8A6EA4-95A0-45D4-A628-25D0F674E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15" y="725845"/>
            <a:ext cx="7692571" cy="4718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3139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API - Security</a:t>
            </a:r>
            <a:endParaRPr lang="en-US" dirty="0"/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452438" y="2099732"/>
            <a:ext cx="4102629" cy="78270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 defTabSz="405037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5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ea typeface="+mn-ea"/>
                <a:cs typeface="Lato Light"/>
              </a:defRPr>
            </a:lvl1pPr>
            <a:lvl2pPr marL="658184" indent="-253147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59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626" indent="-202518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662" indent="-202518" algn="l" defTabSz="405037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698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735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77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807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The best team is where </a:t>
            </a:r>
          </a:p>
          <a:p>
            <a:r>
              <a:rPr lang="en-US" dirty="0">
                <a:solidFill>
                  <a:schemeClr val="bg1"/>
                </a:solidFill>
              </a:rPr>
              <a:t>the best leader be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FB1704B-6DFD-4B51-869F-C46584E16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689252"/>
            <a:ext cx="5616626" cy="400292"/>
          </a:xfrm>
        </p:spPr>
        <p:txBody>
          <a:bodyPr/>
          <a:lstStyle/>
          <a:p>
            <a:r>
              <a:rPr lang="en-IE" dirty="0"/>
              <a:t>Spring boot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F110B8-8D81-4234-8FAE-1D63B65DEE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4552" y="1514986"/>
            <a:ext cx="4028440" cy="3699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CAF396-4FDF-4AAD-B8F2-355FF7FFC4D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0" y="1514986"/>
            <a:ext cx="4189790" cy="1179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C1683A5-0D70-4612-A90E-D8C0E2450507}"/>
              </a:ext>
            </a:extLst>
          </p:cNvPr>
          <p:cNvSpPr txBox="1">
            <a:spLocks/>
          </p:cNvSpPr>
          <p:nvPr/>
        </p:nvSpPr>
        <p:spPr>
          <a:xfrm>
            <a:off x="4555068" y="630300"/>
            <a:ext cx="4365000" cy="4966679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 defTabSz="405037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900" kern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58184" indent="-253147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59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626" indent="-202518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662" indent="-202518" algn="l" defTabSz="405037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698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735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77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807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r>
              <a:rPr lang="en-US" dirty="0"/>
              <a:t>These rules (Payload) will be used in the system in order to be able to enable or disable system functionalities, thus creating different levels of access.</a:t>
            </a:r>
            <a:endParaRPr lang="en-IE" dirty="0"/>
          </a:p>
          <a:p>
            <a:pPr marL="171450" lvl="0" indent="-171450" hangingPunct="0">
              <a:buFont typeface="Arial" panose="020B0604020202020204" pitchFamily="34" charset="0"/>
              <a:buChar char="•"/>
            </a:pPr>
            <a:endParaRPr lang="en-US" dirty="0"/>
          </a:p>
          <a:p>
            <a:pPr hangingPunct="0"/>
            <a:r>
              <a:rPr lang="en-US" dirty="0"/>
              <a:t>The UI applies this rule over the buttons, which can disable or make them invisible.</a:t>
            </a:r>
            <a:endParaRPr lang="en-IE" dirty="0"/>
          </a:p>
          <a:p>
            <a:pPr lvl="0" hangingPunct="0"/>
            <a:endParaRPr lang="en-I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30782A3-90CD-461E-8B41-78714F0682C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72000" y="2857500"/>
            <a:ext cx="4185028" cy="2356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176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Testing the API</a:t>
            </a:r>
            <a:endParaRPr lang="en-US" dirty="0"/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452438" y="2099732"/>
            <a:ext cx="4102629" cy="78270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 defTabSz="405037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5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ea typeface="+mn-ea"/>
                <a:cs typeface="Lato Light"/>
              </a:defRPr>
            </a:lvl1pPr>
            <a:lvl2pPr marL="658184" indent="-253147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59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626" indent="-202518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662" indent="-202518" algn="l" defTabSz="405037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698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735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77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807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The best team is where </a:t>
            </a:r>
          </a:p>
          <a:p>
            <a:r>
              <a:rPr lang="en-US" dirty="0">
                <a:solidFill>
                  <a:schemeClr val="bg1"/>
                </a:solidFill>
              </a:rPr>
              <a:t>the best leader be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3B1B7F-0505-42CC-858F-5D1C77A8F7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1506" y="880531"/>
            <a:ext cx="4242933" cy="3244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2606E2-D5A7-4576-9FBA-50FC2DEAAB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91315" y="1952172"/>
            <a:ext cx="4001179" cy="3559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4753459-CE8B-4759-9EFB-BFFE327AA7C5}"/>
              </a:ext>
            </a:extLst>
          </p:cNvPr>
          <p:cNvSpPr txBox="1">
            <a:spLocks/>
          </p:cNvSpPr>
          <p:nvPr/>
        </p:nvSpPr>
        <p:spPr>
          <a:xfrm>
            <a:off x="4891314" y="1328057"/>
            <a:ext cx="4028753" cy="426892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 defTabSz="405037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900" kern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58184" indent="-253147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59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626" indent="-202518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662" indent="-202518" algn="l" defTabSz="405037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698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735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77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807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</a:rPr>
              <a:t>API – Swagger UI</a:t>
            </a:r>
            <a:endParaRPr lang="en-IE" sz="900" b="1" dirty="0">
              <a:solidFill>
                <a:schemeClr val="tx1">
                  <a:lumMod val="50000"/>
                  <a:lumOff val="50000"/>
                </a:schemeClr>
              </a:solidFill>
              <a:latin typeface="Lato Regular"/>
            </a:endParaRPr>
          </a:p>
          <a:p>
            <a:pPr hangingPunct="0"/>
            <a:r>
              <a:rPr lang="en-US" dirty="0"/>
              <a:t> </a:t>
            </a:r>
            <a:r>
              <a:rPr lang="en-US" dirty="0">
                <a:hlinkClick r:id="rId4"/>
              </a:rPr>
              <a:t>https://mycareer-api.herokuapp.com/swagger-ui.html</a:t>
            </a:r>
            <a:endParaRPr lang="en-IE" dirty="0"/>
          </a:p>
          <a:p>
            <a:pPr hangingPunct="0"/>
            <a:endParaRPr lang="en-IE" dirty="0"/>
          </a:p>
          <a:p>
            <a:pPr lvl="0" hangingPunct="0"/>
            <a:endParaRPr lang="en-I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51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Testing the API</a:t>
            </a:r>
            <a:endParaRPr lang="en-US" dirty="0"/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452438" y="2099732"/>
            <a:ext cx="4102629" cy="78270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 defTabSz="405037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5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ea typeface="+mn-ea"/>
                <a:cs typeface="Lato Light"/>
              </a:defRPr>
            </a:lvl1pPr>
            <a:lvl2pPr marL="658184" indent="-253147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59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626" indent="-202518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662" indent="-202518" algn="l" defTabSz="405037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698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735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77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807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The best team is where </a:t>
            </a:r>
          </a:p>
          <a:p>
            <a:r>
              <a:rPr lang="en-US" dirty="0">
                <a:solidFill>
                  <a:schemeClr val="bg1"/>
                </a:solidFill>
              </a:rPr>
              <a:t>the best leader be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4753459-CE8B-4759-9EFB-BFFE327AA7C5}"/>
              </a:ext>
            </a:extLst>
          </p:cNvPr>
          <p:cNvSpPr txBox="1">
            <a:spLocks/>
          </p:cNvSpPr>
          <p:nvPr/>
        </p:nvSpPr>
        <p:spPr>
          <a:xfrm>
            <a:off x="4949890" y="1328057"/>
            <a:ext cx="3970177" cy="426892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 defTabSz="405037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900" kern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58184" indent="-253147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59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626" indent="-202518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662" indent="-202518" algn="l" defTabSz="405037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698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735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77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807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r>
              <a:rPr lang="en-IE" b="1" dirty="0" err="1"/>
              <a:t>BlazeMeter</a:t>
            </a:r>
            <a:r>
              <a:rPr lang="en-IE" dirty="0"/>
              <a:t> provides developers with tools using the Amazon Elastic Compute Cloud (EC2) service that provides mobile, web application, website, web-service or database testing that can simulate thousands of users.</a:t>
            </a:r>
          </a:p>
          <a:p>
            <a:pPr hangingPunct="0"/>
            <a:endParaRPr lang="en-IE" dirty="0"/>
          </a:p>
          <a:p>
            <a:pPr lvl="0" hangingPunct="0"/>
            <a:endParaRPr lang="en-I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C94A22B-209E-4E42-B236-022C2EBBBA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689252"/>
            <a:ext cx="5616626" cy="400292"/>
          </a:xfrm>
        </p:spPr>
        <p:txBody>
          <a:bodyPr/>
          <a:lstStyle/>
          <a:p>
            <a:r>
              <a:rPr lang="en-IE" dirty="0" err="1"/>
              <a:t>BlazeMeter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49AC33-5B4E-49CA-8AB4-72B9B12F96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6550" y="1395652"/>
            <a:ext cx="4218517" cy="297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0B7649-5E52-45C9-845E-3A31122C9B2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949890" y="2401983"/>
            <a:ext cx="3911600" cy="1967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628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THE PROJECT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 rot="20936744">
            <a:off x="2856479" y="910134"/>
            <a:ext cx="6766362" cy="1134228"/>
          </a:xfrm>
          <a:custGeom>
            <a:avLst/>
            <a:gdLst>
              <a:gd name="connsiteX0" fmla="*/ 4436533 w 4436533"/>
              <a:gd name="connsiteY0" fmla="*/ 164697 h 1756908"/>
              <a:gd name="connsiteX1" fmla="*/ 2302933 w 4436533"/>
              <a:gd name="connsiteY1" fmla="*/ 350964 h 1756908"/>
              <a:gd name="connsiteX2" fmla="*/ 3132667 w 4436533"/>
              <a:gd name="connsiteY2" fmla="*/ 1756430 h 1756908"/>
              <a:gd name="connsiteX3" fmla="*/ 3623733 w 4436533"/>
              <a:gd name="connsiteY3" fmla="*/ 503364 h 1756908"/>
              <a:gd name="connsiteX4" fmla="*/ 1405467 w 4436533"/>
              <a:gd name="connsiteY4" fmla="*/ 46164 h 1756908"/>
              <a:gd name="connsiteX5" fmla="*/ 0 w 4436533"/>
              <a:gd name="connsiteY5" fmla="*/ 1536297 h 1756908"/>
              <a:gd name="connsiteX0" fmla="*/ 4436533 w 4436533"/>
              <a:gd name="connsiteY0" fmla="*/ 260722 h 1853405"/>
              <a:gd name="connsiteX1" fmla="*/ 2302933 w 4436533"/>
              <a:gd name="connsiteY1" fmla="*/ 446989 h 1853405"/>
              <a:gd name="connsiteX2" fmla="*/ 3132667 w 4436533"/>
              <a:gd name="connsiteY2" fmla="*/ 1852455 h 1853405"/>
              <a:gd name="connsiteX3" fmla="*/ 3623733 w 4436533"/>
              <a:gd name="connsiteY3" fmla="*/ 599389 h 1853405"/>
              <a:gd name="connsiteX4" fmla="*/ 1405467 w 4436533"/>
              <a:gd name="connsiteY4" fmla="*/ 142189 h 1853405"/>
              <a:gd name="connsiteX5" fmla="*/ 0 w 4436533"/>
              <a:gd name="connsiteY5" fmla="*/ 1632322 h 1853405"/>
              <a:gd name="connsiteX0" fmla="*/ 4436533 w 4436533"/>
              <a:gd name="connsiteY0" fmla="*/ 260722 h 1852567"/>
              <a:gd name="connsiteX1" fmla="*/ 2302933 w 4436533"/>
              <a:gd name="connsiteY1" fmla="*/ 446989 h 1852567"/>
              <a:gd name="connsiteX2" fmla="*/ 3132667 w 4436533"/>
              <a:gd name="connsiteY2" fmla="*/ 1852455 h 1852567"/>
              <a:gd name="connsiteX3" fmla="*/ 3623733 w 4436533"/>
              <a:gd name="connsiteY3" fmla="*/ 599389 h 1852567"/>
              <a:gd name="connsiteX4" fmla="*/ 1405467 w 4436533"/>
              <a:gd name="connsiteY4" fmla="*/ 142189 h 1852567"/>
              <a:gd name="connsiteX5" fmla="*/ 0 w 4436533"/>
              <a:gd name="connsiteY5" fmla="*/ 1632322 h 1852567"/>
              <a:gd name="connsiteX0" fmla="*/ 4436533 w 4436533"/>
              <a:gd name="connsiteY0" fmla="*/ 260722 h 1852461"/>
              <a:gd name="connsiteX1" fmla="*/ 2540000 w 4436533"/>
              <a:gd name="connsiteY1" fmla="*/ 616323 h 1852461"/>
              <a:gd name="connsiteX2" fmla="*/ 3132667 w 4436533"/>
              <a:gd name="connsiteY2" fmla="*/ 1852455 h 1852461"/>
              <a:gd name="connsiteX3" fmla="*/ 3623733 w 4436533"/>
              <a:gd name="connsiteY3" fmla="*/ 599389 h 1852461"/>
              <a:gd name="connsiteX4" fmla="*/ 1405467 w 4436533"/>
              <a:gd name="connsiteY4" fmla="*/ 142189 h 1852461"/>
              <a:gd name="connsiteX5" fmla="*/ 0 w 4436533"/>
              <a:gd name="connsiteY5" fmla="*/ 1632322 h 1852461"/>
              <a:gd name="connsiteX0" fmla="*/ 4436533 w 4436533"/>
              <a:gd name="connsiteY0" fmla="*/ 260722 h 1852464"/>
              <a:gd name="connsiteX1" fmla="*/ 2540000 w 4436533"/>
              <a:gd name="connsiteY1" fmla="*/ 616323 h 1852464"/>
              <a:gd name="connsiteX2" fmla="*/ 3132667 w 4436533"/>
              <a:gd name="connsiteY2" fmla="*/ 1852455 h 1852464"/>
              <a:gd name="connsiteX3" fmla="*/ 3623733 w 4436533"/>
              <a:gd name="connsiteY3" fmla="*/ 599389 h 1852464"/>
              <a:gd name="connsiteX4" fmla="*/ 1405467 w 4436533"/>
              <a:gd name="connsiteY4" fmla="*/ 142189 h 1852464"/>
              <a:gd name="connsiteX5" fmla="*/ 0 w 4436533"/>
              <a:gd name="connsiteY5" fmla="*/ 1632322 h 1852464"/>
              <a:gd name="connsiteX0" fmla="*/ 4436533 w 4436533"/>
              <a:gd name="connsiteY0" fmla="*/ 160324 h 1531924"/>
              <a:gd name="connsiteX1" fmla="*/ 2540000 w 4436533"/>
              <a:gd name="connsiteY1" fmla="*/ 515925 h 1531924"/>
              <a:gd name="connsiteX2" fmla="*/ 2997200 w 4436533"/>
              <a:gd name="connsiteY2" fmla="*/ 1413391 h 1531924"/>
              <a:gd name="connsiteX3" fmla="*/ 3623733 w 4436533"/>
              <a:gd name="connsiteY3" fmla="*/ 498991 h 1531924"/>
              <a:gd name="connsiteX4" fmla="*/ 1405467 w 4436533"/>
              <a:gd name="connsiteY4" fmla="*/ 41791 h 1531924"/>
              <a:gd name="connsiteX5" fmla="*/ 0 w 4436533"/>
              <a:gd name="connsiteY5" fmla="*/ 1531924 h 1531924"/>
              <a:gd name="connsiteX0" fmla="*/ 4436533 w 4436533"/>
              <a:gd name="connsiteY0" fmla="*/ 160324 h 1531924"/>
              <a:gd name="connsiteX1" fmla="*/ 2540000 w 4436533"/>
              <a:gd name="connsiteY1" fmla="*/ 515925 h 1531924"/>
              <a:gd name="connsiteX2" fmla="*/ 2997200 w 4436533"/>
              <a:gd name="connsiteY2" fmla="*/ 1413391 h 1531924"/>
              <a:gd name="connsiteX3" fmla="*/ 3623733 w 4436533"/>
              <a:gd name="connsiteY3" fmla="*/ 498991 h 1531924"/>
              <a:gd name="connsiteX4" fmla="*/ 1405467 w 4436533"/>
              <a:gd name="connsiteY4" fmla="*/ 41791 h 1531924"/>
              <a:gd name="connsiteX5" fmla="*/ 0 w 4436533"/>
              <a:gd name="connsiteY5" fmla="*/ 1531924 h 1531924"/>
              <a:gd name="connsiteX0" fmla="*/ 3031066 w 3031066"/>
              <a:gd name="connsiteY0" fmla="*/ 160324 h 1419470"/>
              <a:gd name="connsiteX1" fmla="*/ 1134533 w 3031066"/>
              <a:gd name="connsiteY1" fmla="*/ 515925 h 1419470"/>
              <a:gd name="connsiteX2" fmla="*/ 1591733 w 3031066"/>
              <a:gd name="connsiteY2" fmla="*/ 1413391 h 1419470"/>
              <a:gd name="connsiteX3" fmla="*/ 2218266 w 3031066"/>
              <a:gd name="connsiteY3" fmla="*/ 498991 h 1419470"/>
              <a:gd name="connsiteX4" fmla="*/ 0 w 3031066"/>
              <a:gd name="connsiteY4" fmla="*/ 41791 h 1419470"/>
              <a:gd name="connsiteX0" fmla="*/ 4199466 w 4199466"/>
              <a:gd name="connsiteY0" fmla="*/ 5331 h 1264150"/>
              <a:gd name="connsiteX1" fmla="*/ 2302933 w 4199466"/>
              <a:gd name="connsiteY1" fmla="*/ 360932 h 1264150"/>
              <a:gd name="connsiteX2" fmla="*/ 2760133 w 4199466"/>
              <a:gd name="connsiteY2" fmla="*/ 1258398 h 1264150"/>
              <a:gd name="connsiteX3" fmla="*/ 3386666 w 4199466"/>
              <a:gd name="connsiteY3" fmla="*/ 343998 h 1264150"/>
              <a:gd name="connsiteX4" fmla="*/ 0 w 4199466"/>
              <a:gd name="connsiteY4" fmla="*/ 174664 h 1264150"/>
              <a:gd name="connsiteX0" fmla="*/ 4199466 w 4199466"/>
              <a:gd name="connsiteY0" fmla="*/ 272347 h 1531166"/>
              <a:gd name="connsiteX1" fmla="*/ 2302933 w 4199466"/>
              <a:gd name="connsiteY1" fmla="*/ 627948 h 1531166"/>
              <a:gd name="connsiteX2" fmla="*/ 2760133 w 4199466"/>
              <a:gd name="connsiteY2" fmla="*/ 1525414 h 1531166"/>
              <a:gd name="connsiteX3" fmla="*/ 3386666 w 4199466"/>
              <a:gd name="connsiteY3" fmla="*/ 611014 h 1531166"/>
              <a:gd name="connsiteX4" fmla="*/ 0 w 4199466"/>
              <a:gd name="connsiteY4" fmla="*/ 441680 h 1531166"/>
              <a:gd name="connsiteX0" fmla="*/ 4199466 w 4199466"/>
              <a:gd name="connsiteY0" fmla="*/ 340911 h 1602433"/>
              <a:gd name="connsiteX1" fmla="*/ 2302933 w 4199466"/>
              <a:gd name="connsiteY1" fmla="*/ 696512 h 1602433"/>
              <a:gd name="connsiteX2" fmla="*/ 2760133 w 4199466"/>
              <a:gd name="connsiteY2" fmla="*/ 1593978 h 1602433"/>
              <a:gd name="connsiteX3" fmla="*/ 3386666 w 4199466"/>
              <a:gd name="connsiteY3" fmla="*/ 679578 h 1602433"/>
              <a:gd name="connsiteX4" fmla="*/ 0 w 4199466"/>
              <a:gd name="connsiteY4" fmla="*/ 510244 h 1602433"/>
              <a:gd name="connsiteX0" fmla="*/ 4199466 w 4199466"/>
              <a:gd name="connsiteY0" fmla="*/ 320417 h 1573620"/>
              <a:gd name="connsiteX1" fmla="*/ 2302933 w 4199466"/>
              <a:gd name="connsiteY1" fmla="*/ 676018 h 1573620"/>
              <a:gd name="connsiteX2" fmla="*/ 2760133 w 4199466"/>
              <a:gd name="connsiteY2" fmla="*/ 1573484 h 1573620"/>
              <a:gd name="connsiteX3" fmla="*/ 3183466 w 4199466"/>
              <a:gd name="connsiteY3" fmla="*/ 726817 h 1573620"/>
              <a:gd name="connsiteX4" fmla="*/ 0 w 4199466"/>
              <a:gd name="connsiteY4" fmla="*/ 489750 h 1573620"/>
              <a:gd name="connsiteX0" fmla="*/ 4199466 w 4199466"/>
              <a:gd name="connsiteY0" fmla="*/ 320417 h 1573493"/>
              <a:gd name="connsiteX1" fmla="*/ 2048933 w 4199466"/>
              <a:gd name="connsiteY1" fmla="*/ 743751 h 1573493"/>
              <a:gd name="connsiteX2" fmla="*/ 2760133 w 4199466"/>
              <a:gd name="connsiteY2" fmla="*/ 1573484 h 1573493"/>
              <a:gd name="connsiteX3" fmla="*/ 3183466 w 4199466"/>
              <a:gd name="connsiteY3" fmla="*/ 726817 h 1573493"/>
              <a:gd name="connsiteX4" fmla="*/ 0 w 4199466"/>
              <a:gd name="connsiteY4" fmla="*/ 489750 h 1573493"/>
              <a:gd name="connsiteX0" fmla="*/ 4199466 w 4199466"/>
              <a:gd name="connsiteY0" fmla="*/ 320417 h 1573522"/>
              <a:gd name="connsiteX1" fmla="*/ 2048933 w 4199466"/>
              <a:gd name="connsiteY1" fmla="*/ 743751 h 1573522"/>
              <a:gd name="connsiteX2" fmla="*/ 2760133 w 4199466"/>
              <a:gd name="connsiteY2" fmla="*/ 1573484 h 1573522"/>
              <a:gd name="connsiteX3" fmla="*/ 3183466 w 4199466"/>
              <a:gd name="connsiteY3" fmla="*/ 726817 h 1573522"/>
              <a:gd name="connsiteX4" fmla="*/ 0 w 4199466"/>
              <a:gd name="connsiteY4" fmla="*/ 489750 h 1573522"/>
              <a:gd name="connsiteX0" fmla="*/ 4199466 w 4199466"/>
              <a:gd name="connsiteY0" fmla="*/ 254880 h 1474089"/>
              <a:gd name="connsiteX1" fmla="*/ 2048933 w 4199466"/>
              <a:gd name="connsiteY1" fmla="*/ 678214 h 1474089"/>
              <a:gd name="connsiteX2" fmla="*/ 2675467 w 4199466"/>
              <a:gd name="connsiteY2" fmla="*/ 1474080 h 1474089"/>
              <a:gd name="connsiteX3" fmla="*/ 3183466 w 4199466"/>
              <a:gd name="connsiteY3" fmla="*/ 661280 h 1474089"/>
              <a:gd name="connsiteX4" fmla="*/ 0 w 4199466"/>
              <a:gd name="connsiteY4" fmla="*/ 424213 h 1474089"/>
              <a:gd name="connsiteX0" fmla="*/ 4199466 w 4199466"/>
              <a:gd name="connsiteY0" fmla="*/ 254880 h 1476478"/>
              <a:gd name="connsiteX1" fmla="*/ 2048933 w 4199466"/>
              <a:gd name="connsiteY1" fmla="*/ 678214 h 1476478"/>
              <a:gd name="connsiteX2" fmla="*/ 2675467 w 4199466"/>
              <a:gd name="connsiteY2" fmla="*/ 1474080 h 1476478"/>
              <a:gd name="connsiteX3" fmla="*/ 3183466 w 4199466"/>
              <a:gd name="connsiteY3" fmla="*/ 661280 h 1476478"/>
              <a:gd name="connsiteX4" fmla="*/ 0 w 4199466"/>
              <a:gd name="connsiteY4" fmla="*/ 424213 h 1476478"/>
              <a:gd name="connsiteX0" fmla="*/ 4199466 w 4199466"/>
              <a:gd name="connsiteY0" fmla="*/ 279753 h 1501814"/>
              <a:gd name="connsiteX1" fmla="*/ 2048933 w 4199466"/>
              <a:gd name="connsiteY1" fmla="*/ 703087 h 1501814"/>
              <a:gd name="connsiteX2" fmla="*/ 2675467 w 4199466"/>
              <a:gd name="connsiteY2" fmla="*/ 1498953 h 1501814"/>
              <a:gd name="connsiteX3" fmla="*/ 3183466 w 4199466"/>
              <a:gd name="connsiteY3" fmla="*/ 686153 h 1501814"/>
              <a:gd name="connsiteX4" fmla="*/ 0 w 4199466"/>
              <a:gd name="connsiteY4" fmla="*/ 449086 h 1501814"/>
              <a:gd name="connsiteX0" fmla="*/ 4199466 w 4199466"/>
              <a:gd name="connsiteY0" fmla="*/ 279753 h 1499053"/>
              <a:gd name="connsiteX1" fmla="*/ 2099733 w 4199466"/>
              <a:gd name="connsiteY1" fmla="*/ 635354 h 1499053"/>
              <a:gd name="connsiteX2" fmla="*/ 2675467 w 4199466"/>
              <a:gd name="connsiteY2" fmla="*/ 1498953 h 1499053"/>
              <a:gd name="connsiteX3" fmla="*/ 3183466 w 4199466"/>
              <a:gd name="connsiteY3" fmla="*/ 686153 h 1499053"/>
              <a:gd name="connsiteX4" fmla="*/ 0 w 4199466"/>
              <a:gd name="connsiteY4" fmla="*/ 449086 h 1499053"/>
              <a:gd name="connsiteX0" fmla="*/ 4199466 w 4199466"/>
              <a:gd name="connsiteY0" fmla="*/ 279753 h 1499053"/>
              <a:gd name="connsiteX1" fmla="*/ 2099733 w 4199466"/>
              <a:gd name="connsiteY1" fmla="*/ 635354 h 1499053"/>
              <a:gd name="connsiteX2" fmla="*/ 2675467 w 4199466"/>
              <a:gd name="connsiteY2" fmla="*/ 1498953 h 1499053"/>
              <a:gd name="connsiteX3" fmla="*/ 3183466 w 4199466"/>
              <a:gd name="connsiteY3" fmla="*/ 686153 h 1499053"/>
              <a:gd name="connsiteX4" fmla="*/ 0 w 4199466"/>
              <a:gd name="connsiteY4" fmla="*/ 449086 h 1499053"/>
              <a:gd name="connsiteX0" fmla="*/ 4199466 w 4199466"/>
              <a:gd name="connsiteY0" fmla="*/ 376915 h 1596472"/>
              <a:gd name="connsiteX1" fmla="*/ 2099733 w 4199466"/>
              <a:gd name="connsiteY1" fmla="*/ 732516 h 1596472"/>
              <a:gd name="connsiteX2" fmla="*/ 2675467 w 4199466"/>
              <a:gd name="connsiteY2" fmla="*/ 1596115 h 1596472"/>
              <a:gd name="connsiteX3" fmla="*/ 3183466 w 4199466"/>
              <a:gd name="connsiteY3" fmla="*/ 783315 h 1596472"/>
              <a:gd name="connsiteX4" fmla="*/ 0 w 4199466"/>
              <a:gd name="connsiteY4" fmla="*/ 546248 h 1596472"/>
              <a:gd name="connsiteX0" fmla="*/ 3544017 w 3544017"/>
              <a:gd name="connsiteY0" fmla="*/ 447473 h 1666760"/>
              <a:gd name="connsiteX1" fmla="*/ 1444284 w 3544017"/>
              <a:gd name="connsiteY1" fmla="*/ 803074 h 1666760"/>
              <a:gd name="connsiteX2" fmla="*/ 2020018 w 3544017"/>
              <a:gd name="connsiteY2" fmla="*/ 1666673 h 1666760"/>
              <a:gd name="connsiteX3" fmla="*/ 2528017 w 3544017"/>
              <a:gd name="connsiteY3" fmla="*/ 853873 h 1666760"/>
              <a:gd name="connsiteX4" fmla="*/ 0 w 3544017"/>
              <a:gd name="connsiteY4" fmla="*/ 382340 h 1666760"/>
              <a:gd name="connsiteX0" fmla="*/ 3544017 w 3544017"/>
              <a:gd name="connsiteY0" fmla="*/ 321471 h 1540758"/>
              <a:gd name="connsiteX1" fmla="*/ 1444284 w 3544017"/>
              <a:gd name="connsiteY1" fmla="*/ 677072 h 1540758"/>
              <a:gd name="connsiteX2" fmla="*/ 2020018 w 3544017"/>
              <a:gd name="connsiteY2" fmla="*/ 1540671 h 1540758"/>
              <a:gd name="connsiteX3" fmla="*/ 2528017 w 3544017"/>
              <a:gd name="connsiteY3" fmla="*/ 727871 h 1540758"/>
              <a:gd name="connsiteX4" fmla="*/ 0 w 3544017"/>
              <a:gd name="connsiteY4" fmla="*/ 256338 h 1540758"/>
              <a:gd name="connsiteX0" fmla="*/ 3544017 w 3544017"/>
              <a:gd name="connsiteY0" fmla="*/ 377302 h 1596681"/>
              <a:gd name="connsiteX1" fmla="*/ 1444284 w 3544017"/>
              <a:gd name="connsiteY1" fmla="*/ 732903 h 1596681"/>
              <a:gd name="connsiteX2" fmla="*/ 2020018 w 3544017"/>
              <a:gd name="connsiteY2" fmla="*/ 1596502 h 1596681"/>
              <a:gd name="connsiteX3" fmla="*/ 2528017 w 3544017"/>
              <a:gd name="connsiteY3" fmla="*/ 783702 h 1596681"/>
              <a:gd name="connsiteX4" fmla="*/ 0 w 3544017"/>
              <a:gd name="connsiteY4" fmla="*/ 312169 h 1596681"/>
              <a:gd name="connsiteX0" fmla="*/ 3544017 w 3544017"/>
              <a:gd name="connsiteY0" fmla="*/ 403902 h 1623404"/>
              <a:gd name="connsiteX1" fmla="*/ 1444284 w 3544017"/>
              <a:gd name="connsiteY1" fmla="*/ 759503 h 1623404"/>
              <a:gd name="connsiteX2" fmla="*/ 2020018 w 3544017"/>
              <a:gd name="connsiteY2" fmla="*/ 1623102 h 1623404"/>
              <a:gd name="connsiteX3" fmla="*/ 2528017 w 3544017"/>
              <a:gd name="connsiteY3" fmla="*/ 810302 h 1623404"/>
              <a:gd name="connsiteX4" fmla="*/ 0 w 3544017"/>
              <a:gd name="connsiteY4" fmla="*/ 338769 h 1623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4017" h="1623404">
                <a:moveTo>
                  <a:pt x="3544017" y="403902"/>
                </a:moveTo>
                <a:cubicBezTo>
                  <a:pt x="2585872" y="364391"/>
                  <a:pt x="1749084" y="99103"/>
                  <a:pt x="1444284" y="759503"/>
                </a:cubicBezTo>
                <a:cubicBezTo>
                  <a:pt x="1139484" y="1419903"/>
                  <a:pt x="1839396" y="1614636"/>
                  <a:pt x="2020018" y="1623102"/>
                </a:cubicBezTo>
                <a:cubicBezTo>
                  <a:pt x="2200640" y="1631568"/>
                  <a:pt x="2715067" y="1464599"/>
                  <a:pt x="2528017" y="810302"/>
                </a:cubicBezTo>
                <a:cubicBezTo>
                  <a:pt x="2340967" y="156005"/>
                  <a:pt x="1869835" y="-371234"/>
                  <a:pt x="0" y="338769"/>
                </a:cubicBezTo>
              </a:path>
            </a:pathLst>
          </a:custGeom>
          <a:ln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9"/>
          <p:cNvSpPr/>
          <p:nvPr/>
        </p:nvSpPr>
        <p:spPr>
          <a:xfrm rot="14421420">
            <a:off x="2674938" y="1754216"/>
            <a:ext cx="190172" cy="257484"/>
          </a:xfrm>
          <a:custGeom>
            <a:avLst/>
            <a:gdLst/>
            <a:ahLst/>
            <a:cxnLst/>
            <a:rect l="l" t="t" r="r" b="b"/>
            <a:pathLst>
              <a:path w="696359" h="1149768">
                <a:moveTo>
                  <a:pt x="355075" y="0"/>
                </a:moveTo>
                <a:lnTo>
                  <a:pt x="696359" y="1105109"/>
                </a:lnTo>
                <a:lnTo>
                  <a:pt x="372008" y="801168"/>
                </a:lnTo>
                <a:lnTo>
                  <a:pt x="0" y="114976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9316AB-9411-4704-94B2-34885C833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672" y="2414580"/>
            <a:ext cx="6608077" cy="1642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114B59-59F2-41FE-B868-041F8AD288F3}"/>
              </a:ext>
            </a:extLst>
          </p:cNvPr>
          <p:cNvSpPr txBox="1"/>
          <p:nvPr/>
        </p:nvSpPr>
        <p:spPr>
          <a:xfrm>
            <a:off x="4533723" y="3739333"/>
            <a:ext cx="36278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Applicant Tracking System</a:t>
            </a:r>
            <a:endParaRPr lang="en-IE" sz="2400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7874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5140F95-D8AD-4F3A-9E3A-5637C3EA9E16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IE" dirty="0"/>
              <a:t>Thanks </a:t>
            </a:r>
            <a:r>
              <a:rPr lang="en-IE" dirty="0">
                <a:sym typeface="Wingdings" panose="05000000000000000000" pitchFamily="2" charset="2"/>
              </a:rPr>
              <a:t>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24821579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The Application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42"/>
          </p:nvPr>
        </p:nvSpPr>
        <p:spPr>
          <a:xfrm>
            <a:off x="452438" y="1960135"/>
            <a:ext cx="8466151" cy="3023469"/>
          </a:xfrm>
        </p:spPr>
        <p:txBody>
          <a:bodyPr/>
          <a:lstStyle/>
          <a:p>
            <a:pPr hangingPunct="0"/>
            <a:r>
              <a:rPr lang="en-US" sz="1600" b="1" dirty="0"/>
              <a:t>MyCareer</a:t>
            </a:r>
            <a:r>
              <a:rPr lang="en-US" sz="1600" dirty="0"/>
              <a:t> is a system that fully supports the recruitment and selection process of HR, provides an internal system to manage resumes, jobs, and a tool that can be integrated with the current system of the company that will make the company's own website in an online recruiter of candidates.</a:t>
            </a:r>
            <a:endParaRPr lang="en-IE" sz="1600" dirty="0"/>
          </a:p>
          <a:p>
            <a:pPr hangingPunct="0"/>
            <a:r>
              <a:rPr lang="en-US" sz="1600" dirty="0"/>
              <a:t> </a:t>
            </a:r>
            <a:endParaRPr lang="en-IE" sz="1600" dirty="0"/>
          </a:p>
          <a:p>
            <a:pPr hangingPunct="0"/>
            <a:r>
              <a:rPr lang="en-US" sz="1600" b="1" dirty="0"/>
              <a:t>MyCareer</a:t>
            </a:r>
            <a:r>
              <a:rPr lang="en-US" sz="1600" dirty="0"/>
              <a:t> is an application that, in addition to being scalable, uses the best in development, appearance, security and robustness frameworks.</a:t>
            </a:r>
            <a:endParaRPr lang="en-IE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AAD71F-4615-4205-B2EB-8BC6B9F31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498" y="153126"/>
            <a:ext cx="1830631" cy="45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50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The Application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E" dirty="0"/>
              <a:t>Features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42"/>
          </p:nvPr>
        </p:nvSpPr>
        <p:spPr>
          <a:xfrm>
            <a:off x="452438" y="1960135"/>
            <a:ext cx="8466151" cy="2550905"/>
          </a:xfrm>
        </p:spPr>
        <p:txBody>
          <a:bodyPr/>
          <a:lstStyle/>
          <a:p>
            <a:pPr hangingPunct="0"/>
            <a:r>
              <a:rPr lang="en-US" sz="1600" b="1" dirty="0"/>
              <a:t>Applicants</a:t>
            </a:r>
            <a:endParaRPr lang="en-IE" sz="1600" dirty="0"/>
          </a:p>
          <a:p>
            <a:pPr marL="285750" lvl="0" indent="-285750" hangingPunct="0">
              <a:buFont typeface="Arial" panose="020B0604020202020204" pitchFamily="34" charset="0"/>
              <a:buChar char="•"/>
            </a:pPr>
            <a:r>
              <a:rPr lang="en-US" sz="1600" dirty="0"/>
              <a:t>View available jobs.</a:t>
            </a:r>
            <a:endParaRPr lang="en-IE" sz="1600" dirty="0"/>
          </a:p>
          <a:p>
            <a:pPr marL="285750" lvl="0" indent="-285750" hangingPunct="0">
              <a:buFont typeface="Arial" panose="020B0604020202020204" pitchFamily="34" charset="0"/>
              <a:buChar char="•"/>
            </a:pPr>
            <a:r>
              <a:rPr lang="en-US" sz="1600" dirty="0"/>
              <a:t>Apply for the selected work through the website.</a:t>
            </a:r>
            <a:endParaRPr lang="en-IE" sz="1600" dirty="0"/>
          </a:p>
          <a:p>
            <a:pPr marL="285750" lvl="0" indent="-285750" hangingPunct="0">
              <a:buFont typeface="Arial" panose="020B0604020202020204" pitchFamily="34" charset="0"/>
              <a:buChar char="•"/>
            </a:pPr>
            <a:r>
              <a:rPr lang="en-US" sz="1600" dirty="0"/>
              <a:t>Submit the email to the job alert receipt</a:t>
            </a:r>
            <a:endParaRPr lang="en-IE" sz="1600" dirty="0"/>
          </a:p>
          <a:p>
            <a:pPr hangingPunct="0"/>
            <a:r>
              <a:rPr lang="en-US" sz="1600" dirty="0"/>
              <a:t> </a:t>
            </a:r>
            <a:endParaRPr lang="en-IE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AAD71F-4615-4205-B2EB-8BC6B9F31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498" y="153126"/>
            <a:ext cx="1830631" cy="45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58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The Application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E" dirty="0"/>
              <a:t>Features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AAD71F-4615-4205-B2EB-8BC6B9F31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498" y="153126"/>
            <a:ext cx="1830631" cy="455125"/>
          </a:xfrm>
          <a:prstGeom prst="rect">
            <a:avLst/>
          </a:prstGeom>
        </p:spPr>
      </p:pic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7148D130-F195-4B11-8F52-D71D152DEE40}"/>
              </a:ext>
            </a:extLst>
          </p:cNvPr>
          <p:cNvSpPr txBox="1">
            <a:spLocks/>
          </p:cNvSpPr>
          <p:nvPr/>
        </p:nvSpPr>
        <p:spPr>
          <a:xfrm>
            <a:off x="452438" y="1891555"/>
            <a:ext cx="8466151" cy="3023469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just" defTabSz="40503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1pPr>
            <a:lvl2pPr marL="658184" indent="-253147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59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626" indent="-202518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662" indent="-202518" algn="l" defTabSz="405037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698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735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77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807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r>
              <a:rPr lang="en-US" sz="1600" b="1" dirty="0"/>
              <a:t>Administrator</a:t>
            </a:r>
            <a:endParaRPr lang="en-IE" sz="1600" dirty="0"/>
          </a:p>
          <a:p>
            <a:pPr marL="285750" indent="-285750" hangingPunct="0">
              <a:buFont typeface="Arial" panose="020B0604020202020204" pitchFamily="34" charset="0"/>
              <a:buChar char="•"/>
            </a:pPr>
            <a:r>
              <a:rPr lang="en-US" sz="1600" dirty="0"/>
              <a:t>Manage all available jobs.</a:t>
            </a:r>
            <a:endParaRPr lang="en-IE" sz="1600" dirty="0"/>
          </a:p>
          <a:p>
            <a:pPr marL="285750" indent="-285750" hangingPunct="0">
              <a:buFont typeface="Arial" panose="020B0604020202020204" pitchFamily="34" charset="0"/>
              <a:buChar char="•"/>
            </a:pPr>
            <a:r>
              <a:rPr lang="en-US" sz="1600" dirty="0"/>
              <a:t>View all applicants.</a:t>
            </a:r>
            <a:endParaRPr lang="en-IE" sz="1600" dirty="0"/>
          </a:p>
          <a:p>
            <a:pPr marL="285750" indent="-285750" hangingPunct="0">
              <a:buFont typeface="Arial" panose="020B0604020202020204" pitchFamily="34" charset="0"/>
              <a:buChar char="•"/>
            </a:pPr>
            <a:r>
              <a:rPr lang="en-US" sz="1600" dirty="0"/>
              <a:t>View applicants per job.</a:t>
            </a:r>
            <a:endParaRPr lang="en-IE" sz="1600" dirty="0"/>
          </a:p>
          <a:p>
            <a:pPr marL="285750" indent="-285750" hangingPunct="0">
              <a:buFont typeface="Arial" panose="020B0604020202020204" pitchFamily="34" charset="0"/>
              <a:buChar char="•"/>
            </a:pPr>
            <a:r>
              <a:rPr lang="en-US" sz="1600" dirty="0"/>
              <a:t>The process of evaluation of the candidate in the act of the interview.</a:t>
            </a:r>
            <a:endParaRPr lang="en-IE" sz="1600" dirty="0"/>
          </a:p>
          <a:p>
            <a:pPr marL="285750" indent="-285750" hangingPunct="0">
              <a:buFont typeface="Arial" panose="020B0604020202020204" pitchFamily="34" charset="0"/>
              <a:buChar char="•"/>
            </a:pPr>
            <a:r>
              <a:rPr lang="en-US" sz="1600" dirty="0"/>
              <a:t>Assessment with technical questions for candidates, divided by topics.</a:t>
            </a:r>
            <a:endParaRPr lang="en-IE" sz="1600" dirty="0"/>
          </a:p>
          <a:p>
            <a:pPr marL="285750" indent="-285750" hangingPunct="0">
              <a:buFont typeface="Arial" panose="020B0604020202020204" pitchFamily="34" charset="0"/>
              <a:buChar char="•"/>
            </a:pPr>
            <a:r>
              <a:rPr lang="en-US" sz="1600" dirty="0"/>
              <a:t>Manage schedule for interviews and other appointments.</a:t>
            </a:r>
            <a:endParaRPr lang="en-IE" sz="1600" dirty="0"/>
          </a:p>
        </p:txBody>
      </p:sp>
    </p:spTree>
    <p:extLst>
      <p:ext uri="{BB962C8B-B14F-4D97-AF65-F5344CB8AC3E}">
        <p14:creationId xmlns:p14="http://schemas.microsoft.com/office/powerpoint/2010/main" val="2074222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Technologies </a:t>
            </a:r>
            <a:endParaRPr lang="en-US" dirty="0"/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452438" y="2099732"/>
            <a:ext cx="4102629" cy="78270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 defTabSz="405037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5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ea typeface="+mn-ea"/>
                <a:cs typeface="Lato Light"/>
              </a:defRPr>
            </a:lvl1pPr>
            <a:lvl2pPr marL="658184" indent="-253147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59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626" indent="-202518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662" indent="-202518" algn="l" defTabSz="405037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698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735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77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807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The best team is where </a:t>
            </a:r>
          </a:p>
          <a:p>
            <a:r>
              <a:rPr lang="en-US" dirty="0">
                <a:solidFill>
                  <a:schemeClr val="bg1"/>
                </a:solidFill>
              </a:rPr>
              <a:t>the best leader be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004727F-FED2-46CB-82E9-8A35142F1640}"/>
              </a:ext>
            </a:extLst>
          </p:cNvPr>
          <p:cNvSpPr txBox="1">
            <a:spLocks/>
          </p:cNvSpPr>
          <p:nvPr/>
        </p:nvSpPr>
        <p:spPr>
          <a:xfrm>
            <a:off x="6145619" y="68048"/>
            <a:ext cx="2774447" cy="552893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 defTabSz="405037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900" kern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58184" indent="-253147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59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626" indent="-202518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662" indent="-202518" algn="l" defTabSz="405037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698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735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77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807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For this project I will use various technologies, techniques and tools, such as:</a:t>
            </a:r>
          </a:p>
          <a:p>
            <a:endParaRPr lang="en-US" b="1" dirty="0"/>
          </a:p>
          <a:p>
            <a:r>
              <a:rPr lang="en-US" b="1" dirty="0"/>
              <a:t>IDE - Development environment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Spring Tool Suite / </a:t>
            </a:r>
            <a:r>
              <a:rPr lang="en-IE" dirty="0"/>
              <a:t>Visual Studio Code</a:t>
            </a:r>
          </a:p>
          <a:p>
            <a:endParaRPr lang="en-US" dirty="0"/>
          </a:p>
          <a:p>
            <a:r>
              <a:rPr lang="en-US" b="1" dirty="0"/>
              <a:t>API - Back end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Spring Security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dirty="0"/>
              <a:t>JSON Web Token (JWT)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Spring Boot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Maven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Hibernate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Flyway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Swagger UI</a:t>
            </a:r>
          </a:p>
          <a:p>
            <a:endParaRPr lang="en-US" b="1" dirty="0"/>
          </a:p>
          <a:p>
            <a:r>
              <a:rPr lang="en-US" b="1" dirty="0"/>
              <a:t>Database Environment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MySQL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Front end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Joomla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HTML5 and CSS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Angular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PrimeNG - is a collection of rich UI components.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E" dirty="0"/>
          </a:p>
          <a:p>
            <a:r>
              <a:rPr lang="en-IE" b="1" dirty="0"/>
              <a:t>Cloud services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AWS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Heroku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70BA3A-570D-4F8D-B7CD-64C44DE97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67" y="1155547"/>
            <a:ext cx="1830704" cy="1953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1625D0-FAF5-4DE7-9DA1-EA4ABA7A2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385" y="746060"/>
            <a:ext cx="2704922" cy="1976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5C52B9-3367-408F-807B-320CF07E4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697" y="2225861"/>
            <a:ext cx="1764752" cy="2163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C9ADBD-4F87-4ACA-B2FD-ED6ABC093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6530" y="2671325"/>
            <a:ext cx="2693292" cy="2105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94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Website</a:t>
            </a:r>
            <a:endParaRPr lang="en-US" dirty="0"/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452438" y="2099732"/>
            <a:ext cx="4102629" cy="78270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 defTabSz="405037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5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ea typeface="+mn-ea"/>
                <a:cs typeface="Lato Light"/>
              </a:defRPr>
            </a:lvl1pPr>
            <a:lvl2pPr marL="658184" indent="-253147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59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626" indent="-202518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662" indent="-202518" algn="l" defTabSz="405037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698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735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77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807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The best team is where </a:t>
            </a:r>
          </a:p>
          <a:p>
            <a:r>
              <a:rPr lang="en-US" dirty="0">
                <a:solidFill>
                  <a:schemeClr val="bg1"/>
                </a:solidFill>
              </a:rPr>
              <a:t>the best leader be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004727F-FED2-46CB-82E9-8A35142F1640}"/>
              </a:ext>
            </a:extLst>
          </p:cNvPr>
          <p:cNvSpPr txBox="1">
            <a:spLocks/>
          </p:cNvSpPr>
          <p:nvPr/>
        </p:nvSpPr>
        <p:spPr>
          <a:xfrm>
            <a:off x="5189220" y="630300"/>
            <a:ext cx="3730847" cy="4966679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 defTabSz="405037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900" kern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58184" indent="-253147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59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626" indent="-202518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662" indent="-202518" algn="l" defTabSz="405037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698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735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77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807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r>
              <a:rPr lang="en-US" dirty="0"/>
              <a:t>The system also demonstrates how the system can also be used on the company's current website, in which case it has been used by CMS Joomla, a powerful website development tool that allows users to manage website content from a backend.</a:t>
            </a:r>
            <a:endParaRPr lang="en-IE" dirty="0"/>
          </a:p>
          <a:p>
            <a:pPr hangingPunct="0"/>
            <a:r>
              <a:rPr lang="en-US" dirty="0"/>
              <a:t> </a:t>
            </a:r>
            <a:endParaRPr lang="en-IE" dirty="0"/>
          </a:p>
          <a:p>
            <a:pPr hangingPunct="0"/>
            <a:r>
              <a:rPr lang="en-US" dirty="0"/>
              <a:t>Access URL for the Website page:</a:t>
            </a:r>
            <a:endParaRPr lang="en-IE" dirty="0"/>
          </a:p>
          <a:p>
            <a:pPr lvl="0" hangingPunct="0"/>
            <a:r>
              <a:rPr lang="en-US" dirty="0">
                <a:hlinkClick r:id="rId2"/>
              </a:rPr>
              <a:t>http://54.210.4.37/mycareer/</a:t>
            </a:r>
            <a:r>
              <a:rPr lang="en-US" dirty="0"/>
              <a:t> </a:t>
            </a:r>
            <a:endParaRPr lang="en-I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FB1704B-6DFD-4B51-869F-C46584E16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689252"/>
            <a:ext cx="5616626" cy="400292"/>
          </a:xfrm>
        </p:spPr>
        <p:txBody>
          <a:bodyPr/>
          <a:lstStyle/>
          <a:p>
            <a:r>
              <a:rPr lang="en-IE" dirty="0"/>
              <a:t>Joomla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3110E90-6347-41DA-AA8B-E5B516470DC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7361" y="1089544"/>
            <a:ext cx="4424362" cy="4360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A51E16-69EE-4064-8649-D8A792D4B6B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189220" y="2816143"/>
            <a:ext cx="3810000" cy="2628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029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front-end (Applicants)</a:t>
            </a:r>
            <a:endParaRPr lang="en-IE" dirty="0"/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452438" y="2099732"/>
            <a:ext cx="4102629" cy="78270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 defTabSz="405037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5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ea typeface="+mn-ea"/>
                <a:cs typeface="Lato Light"/>
              </a:defRPr>
            </a:lvl1pPr>
            <a:lvl2pPr marL="658184" indent="-253147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59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626" indent="-202518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662" indent="-202518" algn="l" defTabSz="405037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698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735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77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807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The best team is where </a:t>
            </a:r>
          </a:p>
          <a:p>
            <a:r>
              <a:rPr lang="en-US" dirty="0">
                <a:solidFill>
                  <a:schemeClr val="bg1"/>
                </a:solidFill>
              </a:rPr>
              <a:t>the best leader be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004727F-FED2-46CB-82E9-8A35142F1640}"/>
              </a:ext>
            </a:extLst>
          </p:cNvPr>
          <p:cNvSpPr txBox="1">
            <a:spLocks/>
          </p:cNvSpPr>
          <p:nvPr/>
        </p:nvSpPr>
        <p:spPr>
          <a:xfrm>
            <a:off x="5295900" y="707868"/>
            <a:ext cx="3558445" cy="157188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 defTabSz="405037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900" kern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58184" indent="-253147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59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626" indent="-202518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662" indent="-202518" algn="l" defTabSz="405037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698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735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77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807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r>
              <a:rPr lang="en-US" dirty="0"/>
              <a:t>Through the job application module, the applicant can view a list of all available jobs on the page and also be able to submit their personal data to the selected position.</a:t>
            </a:r>
            <a:endParaRPr lang="en-IE" dirty="0"/>
          </a:p>
          <a:p>
            <a:pPr lvl="0" hangingPunct="0"/>
            <a:endParaRPr lang="en-US" dirty="0"/>
          </a:p>
          <a:p>
            <a:pPr hangingPunct="0"/>
            <a:r>
              <a:rPr lang="en-US" dirty="0"/>
              <a:t>Access URL for the front-end Applicants page:</a:t>
            </a:r>
            <a:endParaRPr lang="en-IE" dirty="0"/>
          </a:p>
          <a:p>
            <a:pPr lvl="0" hangingPunct="0"/>
            <a:r>
              <a:rPr lang="en-US" dirty="0">
                <a:hlinkClick r:id="rId2"/>
              </a:rPr>
              <a:t>https://mycareer-webajobs.herokuapp.com/</a:t>
            </a:r>
            <a:endParaRPr lang="en-US" dirty="0"/>
          </a:p>
          <a:p>
            <a:pPr lvl="0" hangingPunct="0"/>
            <a:endParaRPr lang="en-IE" dirty="0"/>
          </a:p>
          <a:p>
            <a:pPr lvl="0" hangingPunct="0"/>
            <a:endParaRPr lang="en-I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FB1704B-6DFD-4B51-869F-C46584E16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689252"/>
            <a:ext cx="5616626" cy="400292"/>
          </a:xfrm>
        </p:spPr>
        <p:txBody>
          <a:bodyPr/>
          <a:lstStyle/>
          <a:p>
            <a:r>
              <a:rPr lang="en-IE" dirty="0"/>
              <a:t>Joomla and Angular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38692F-F854-4921-A58A-FA20653E12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2438" y="1089544"/>
            <a:ext cx="4671060" cy="44560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D8433F-7AB1-48E9-BC62-F85C02B23C9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295900" y="2357316"/>
            <a:ext cx="3558445" cy="2344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948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PrimeNG</a:t>
            </a: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452438" y="2099732"/>
            <a:ext cx="4102629" cy="78270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 defTabSz="405037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5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ea typeface="+mn-ea"/>
                <a:cs typeface="Lato Light"/>
              </a:defRPr>
            </a:lvl1pPr>
            <a:lvl2pPr marL="658184" indent="-253147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59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626" indent="-202518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662" indent="-202518" algn="l" defTabSz="405037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698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735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77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807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The best team is where </a:t>
            </a:r>
          </a:p>
          <a:p>
            <a:r>
              <a:rPr lang="en-US" dirty="0">
                <a:solidFill>
                  <a:schemeClr val="bg1"/>
                </a:solidFill>
              </a:rPr>
              <a:t>the best leader be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FB1704B-6DFD-4B51-869F-C46584E16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689252"/>
            <a:ext cx="5616626" cy="400292"/>
          </a:xfrm>
        </p:spPr>
        <p:txBody>
          <a:bodyPr/>
          <a:lstStyle/>
          <a:p>
            <a:r>
              <a:rPr lang="en-US" dirty="0"/>
              <a:t>UI components.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73D9FE-EF2C-4E1B-A2CE-22410CE57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8" y="1262595"/>
            <a:ext cx="6023420" cy="37631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DEB401-D490-4429-AAA9-CD6F6277A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400" y="1205631"/>
            <a:ext cx="2288539" cy="987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795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Master Pitch">
  <a:themeElements>
    <a:clrScheme name="Colored">
      <a:dk1>
        <a:sysClr val="windowText" lastClr="000000"/>
      </a:dk1>
      <a:lt1>
        <a:sysClr val="window" lastClr="FFFFFF"/>
      </a:lt1>
      <a:dk2>
        <a:srgbClr val="122C4D"/>
      </a:dk2>
      <a:lt2>
        <a:srgbClr val="FFFCFF"/>
      </a:lt2>
      <a:accent1>
        <a:srgbClr val="46556A"/>
      </a:accent1>
      <a:accent2>
        <a:srgbClr val="1487B1"/>
      </a:accent2>
      <a:accent3>
        <a:srgbClr val="44BE9B"/>
      </a:accent3>
      <a:accent4>
        <a:srgbClr val="9CB833"/>
      </a:accent4>
      <a:accent5>
        <a:srgbClr val="F98634"/>
      </a:accent5>
      <a:accent6>
        <a:srgbClr val="D4402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3184</TotalTime>
  <Words>737</Words>
  <Application>Microsoft Office PowerPoint</Application>
  <PresentationFormat>On-screen Show (16:10)</PresentationFormat>
  <Paragraphs>185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Calibri</vt:lpstr>
      <vt:lpstr>FontAwesome</vt:lpstr>
      <vt:lpstr>Helvetica Light</vt:lpstr>
      <vt:lpstr>Lato Light</vt:lpstr>
      <vt:lpstr>Lato Regular</vt:lpstr>
      <vt:lpstr>Times New Roman</vt:lpstr>
      <vt:lpstr>Tw Cen MT</vt:lpstr>
      <vt:lpstr>Wingdings</vt:lpstr>
      <vt:lpstr>Master Pitch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Zacomic Studios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Olvin Rivera</dc:creator>
  <cp:lastModifiedBy>ALEXANDER SOUZA</cp:lastModifiedBy>
  <cp:revision>1197</cp:revision>
  <dcterms:created xsi:type="dcterms:W3CDTF">2015-06-05T17:51:08Z</dcterms:created>
  <dcterms:modified xsi:type="dcterms:W3CDTF">2018-04-30T09:27:45Z</dcterms:modified>
</cp:coreProperties>
</file>